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Nunito SemiBold"/>
      <p:regular r:id="rId25"/>
      <p:bold r:id="rId26"/>
      <p:italic r:id="rId27"/>
      <p:boldItalic r:id="rId28"/>
    </p:embeddedFont>
    <p:embeddedFont>
      <p:font typeface="Nunito"/>
      <p:regular r:id="rId29"/>
      <p:bold r:id="rId30"/>
      <p:italic r:id="rId31"/>
      <p:boldItalic r:id="rId32"/>
    </p:embeddedFont>
    <p:embeddedFont>
      <p:font typeface="Montserrat"/>
      <p:regular r:id="rId33"/>
      <p:bold r:id="rId34"/>
      <p:italic r:id="rId35"/>
      <p:boldItalic r:id="rId36"/>
    </p:embeddedFont>
    <p:embeddedFont>
      <p:font typeface="Montserrat Light"/>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NunitoSemiBold-bold.fntdata"/><Relationship Id="rId25" Type="http://schemas.openxmlformats.org/officeDocument/2006/relationships/font" Target="fonts/NunitoSemiBold-regular.fntdata"/><Relationship Id="rId28" Type="http://schemas.openxmlformats.org/officeDocument/2006/relationships/font" Target="fonts/NunitoSemiBold-boldItalic.fntdata"/><Relationship Id="rId27" Type="http://schemas.openxmlformats.org/officeDocument/2006/relationships/font" Target="fonts/NunitoSemi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MontserratLight-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MontserratLight-italic.fntdata"/><Relationship Id="rId16" Type="http://schemas.openxmlformats.org/officeDocument/2006/relationships/slide" Target="slides/slide11.xml"/><Relationship Id="rId38" Type="http://schemas.openxmlformats.org/officeDocument/2006/relationships/font" Target="fonts/Montserrat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1824743a9_0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g71824743a9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71824743a9_0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6" name="Google Shape;336;g71824743a9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71824743a9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7" name="Google Shape;347;g71824743a9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1824743a9_0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8" name="Google Shape;358;g71824743a9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71824743a9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9" name="Google Shape;369;g71824743a9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71824743a9_0_2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0" name="Google Shape;380;g71824743a9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71824743a9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1" name="Google Shape;391;g71824743a9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1824743a9_0_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2" name="Google Shape;402;g71824743a9_0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71824743a9_0_2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3" name="Google Shape;413;g71824743a9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6ee5fe9177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6ee5fe9177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1824743a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1824743a9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71824743a9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1824743a9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1824743a9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g71824743a9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1824743a9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1824743a9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g71824743a9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71824743a9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9" name="Google Shape;279;g71824743a9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1824743a9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2" name="Google Shape;292;g71824743a9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1824743a9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 name="Google Shape;303;g71824743a9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71824743a9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4" name="Google Shape;314;g71824743a9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7" name="Shape 167"/>
        <p:cNvGrpSpPr/>
        <p:nvPr/>
      </p:nvGrpSpPr>
      <p:grpSpPr>
        <a:xfrm>
          <a:off x="0" y="0"/>
          <a:ext cx="0" cy="0"/>
          <a:chOff x="0" y="0"/>
          <a:chExt cx="0" cy="0"/>
        </a:xfrm>
      </p:grpSpPr>
      <p:sp>
        <p:nvSpPr>
          <p:cNvPr id="168" name="Google Shape;168;p20"/>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9" name="Google Shape;169;p20"/>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0" name="Google Shape;170;p20"/>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Text Slide">
  <p:cSld name="1 Column Text Slide">
    <p:spTree>
      <p:nvGrpSpPr>
        <p:cNvPr id="171" name="Shape 171"/>
        <p:cNvGrpSpPr/>
        <p:nvPr/>
      </p:nvGrpSpPr>
      <p:grpSpPr>
        <a:xfrm>
          <a:off x="0" y="0"/>
          <a:ext cx="0" cy="0"/>
          <a:chOff x="0" y="0"/>
          <a:chExt cx="0" cy="0"/>
        </a:xfrm>
      </p:grpSpPr>
      <p:sp>
        <p:nvSpPr>
          <p:cNvPr id="172" name="Google Shape;172;p21"/>
          <p:cNvSpPr txBox="1"/>
          <p:nvPr>
            <p:ph idx="1" type="body"/>
          </p:nvPr>
        </p:nvSpPr>
        <p:spPr>
          <a:xfrm>
            <a:off x="1265767" y="856613"/>
            <a:ext cx="9232800" cy="1503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47"/>
              </a:spcBef>
              <a:spcAft>
                <a:spcPts val="0"/>
              </a:spcAft>
              <a:buClr>
                <a:schemeClr val="dk2"/>
              </a:buClr>
              <a:buSzPts val="2800"/>
              <a:buFont typeface="Arial"/>
              <a:buNone/>
              <a:defRPr b="1" i="0" sz="3733" u="none" cap="none" strike="noStrike">
                <a:solidFill>
                  <a:schemeClr val="dk2"/>
                </a:solidFill>
                <a:latin typeface="Montserrat"/>
                <a:ea typeface="Montserrat"/>
                <a:cs typeface="Montserrat"/>
                <a:sym typeface="Montserrat"/>
              </a:defRPr>
            </a:lvl1pPr>
            <a:lvl2pPr indent="-228600" lvl="1" marL="914400" marR="0" rtl="0" algn="l">
              <a:lnSpc>
                <a:spcPct val="90000"/>
              </a:lnSpc>
              <a:spcBef>
                <a:spcPts val="640"/>
              </a:spcBef>
              <a:spcAft>
                <a:spcPts val="0"/>
              </a:spcAft>
              <a:buClr>
                <a:schemeClr val="dk1"/>
              </a:buClr>
              <a:buSzPts val="2400"/>
              <a:buFont typeface="Arial"/>
              <a:buNone/>
              <a:defRPr b="0" i="0" sz="3200" u="none" cap="none" strike="noStrike">
                <a:solidFill>
                  <a:schemeClr val="dk1"/>
                </a:solidFill>
                <a:latin typeface="Calibri"/>
                <a:ea typeface="Calibri"/>
                <a:cs typeface="Calibri"/>
                <a:sym typeface="Calibri"/>
              </a:defRPr>
            </a:lvl2pPr>
            <a:lvl3pPr indent="-228600" lvl="2" marL="1371600" marR="0" rtl="0" algn="l">
              <a:lnSpc>
                <a:spcPct val="90000"/>
              </a:lnSpc>
              <a:spcBef>
                <a:spcPts val="640"/>
              </a:spcBef>
              <a:spcAft>
                <a:spcPts val="0"/>
              </a:spcAft>
              <a:buClr>
                <a:schemeClr val="dk1"/>
              </a:buClr>
              <a:buSzPts val="24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640"/>
              </a:spcBef>
              <a:spcAft>
                <a:spcPts val="0"/>
              </a:spcAft>
              <a:buClr>
                <a:schemeClr val="dk1"/>
              </a:buClr>
              <a:buSzPts val="2400"/>
              <a:buFont typeface="Arial"/>
              <a:buNone/>
              <a:defRPr b="0" i="0" sz="3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640"/>
              </a:spcBef>
              <a:spcAft>
                <a:spcPts val="0"/>
              </a:spcAft>
              <a:buClr>
                <a:schemeClr val="dk1"/>
              </a:buClr>
              <a:buSzPts val="2400"/>
              <a:buFont typeface="Arial"/>
              <a:buNone/>
              <a:defRPr b="0" i="0" sz="32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
        <p:nvSpPr>
          <p:cNvPr id="173" name="Google Shape;173;p21"/>
          <p:cNvSpPr txBox="1"/>
          <p:nvPr>
            <p:ph idx="2" type="body"/>
          </p:nvPr>
        </p:nvSpPr>
        <p:spPr>
          <a:xfrm>
            <a:off x="1265767" y="2523817"/>
            <a:ext cx="9232800" cy="3353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30000"/>
              </a:lnSpc>
              <a:spcBef>
                <a:spcPts val="267"/>
              </a:spcBef>
              <a:spcAft>
                <a:spcPts val="0"/>
              </a:spcAft>
              <a:buClr>
                <a:schemeClr val="dk1"/>
              </a:buClr>
              <a:buSzPts val="1000"/>
              <a:buFont typeface="Arial"/>
              <a:buNone/>
              <a:defRPr b="0" i="0" sz="1333" u="none" cap="none" strike="noStrike">
                <a:solidFill>
                  <a:schemeClr val="dk1"/>
                </a:solidFill>
                <a:latin typeface="Montserrat Light"/>
                <a:ea typeface="Montserrat Light"/>
                <a:cs typeface="Montserrat Light"/>
                <a:sym typeface="Montserrat Light"/>
              </a:defRPr>
            </a:lvl1pPr>
            <a:lvl2pPr indent="-228600" lvl="1" marL="914400" marR="0" rtl="0" algn="l">
              <a:lnSpc>
                <a:spcPct val="90000"/>
              </a:lnSpc>
              <a:spcBef>
                <a:spcPts val="267"/>
              </a:spcBef>
              <a:spcAft>
                <a:spcPts val="0"/>
              </a:spcAft>
              <a:buClr>
                <a:schemeClr val="dk1"/>
              </a:buClr>
              <a:buSzPts val="1000"/>
              <a:buFont typeface="Arial"/>
              <a:buNone/>
              <a:defRPr b="0" i="0" sz="1333" u="none" cap="none" strike="noStrike">
                <a:solidFill>
                  <a:schemeClr val="dk1"/>
                </a:solidFill>
                <a:latin typeface="Montserrat Light"/>
                <a:ea typeface="Montserrat Light"/>
                <a:cs typeface="Montserrat Light"/>
                <a:sym typeface="Montserrat Light"/>
              </a:defRPr>
            </a:lvl2pPr>
            <a:lvl3pPr indent="-228600" lvl="2" marL="1371600" marR="0" rtl="0" algn="l">
              <a:lnSpc>
                <a:spcPct val="90000"/>
              </a:lnSpc>
              <a:spcBef>
                <a:spcPts val="267"/>
              </a:spcBef>
              <a:spcAft>
                <a:spcPts val="0"/>
              </a:spcAft>
              <a:buClr>
                <a:schemeClr val="dk1"/>
              </a:buClr>
              <a:buSzPts val="1000"/>
              <a:buFont typeface="Arial"/>
              <a:buNone/>
              <a:defRPr b="0" i="0" sz="1333" u="none" cap="none" strike="noStrike">
                <a:solidFill>
                  <a:schemeClr val="dk1"/>
                </a:solidFill>
                <a:latin typeface="Montserrat Light"/>
                <a:ea typeface="Montserrat Light"/>
                <a:cs typeface="Montserrat Light"/>
                <a:sym typeface="Montserrat Light"/>
              </a:defRPr>
            </a:lvl3pPr>
            <a:lvl4pPr indent="-228600" lvl="3" marL="1828800" marR="0" rtl="0" algn="l">
              <a:lnSpc>
                <a:spcPct val="90000"/>
              </a:lnSpc>
              <a:spcBef>
                <a:spcPts val="267"/>
              </a:spcBef>
              <a:spcAft>
                <a:spcPts val="0"/>
              </a:spcAft>
              <a:buClr>
                <a:schemeClr val="dk1"/>
              </a:buClr>
              <a:buSzPts val="1000"/>
              <a:buFont typeface="Arial"/>
              <a:buNone/>
              <a:defRPr b="0" i="0" sz="1333" u="none" cap="none" strike="noStrike">
                <a:solidFill>
                  <a:schemeClr val="dk1"/>
                </a:solidFill>
                <a:latin typeface="Montserrat Light"/>
                <a:ea typeface="Montserrat Light"/>
                <a:cs typeface="Montserrat Light"/>
                <a:sym typeface="Montserrat Light"/>
              </a:defRPr>
            </a:lvl4pPr>
            <a:lvl5pPr indent="-228600" lvl="4" marL="2286000" marR="0" rtl="0" algn="l">
              <a:lnSpc>
                <a:spcPct val="90000"/>
              </a:lnSpc>
              <a:spcBef>
                <a:spcPts val="267"/>
              </a:spcBef>
              <a:spcAft>
                <a:spcPts val="0"/>
              </a:spcAft>
              <a:buClr>
                <a:schemeClr val="dk1"/>
              </a:buClr>
              <a:buSzPts val="1000"/>
              <a:buFont typeface="Arial"/>
              <a:buNone/>
              <a:defRPr b="0" i="0" sz="1333" u="none" cap="none" strike="noStrike">
                <a:solidFill>
                  <a:schemeClr val="dk1"/>
                </a:solidFill>
                <a:latin typeface="Montserrat Light"/>
                <a:ea typeface="Montserrat Light"/>
                <a:cs typeface="Montserrat Light"/>
                <a:sym typeface="Montserrat Light"/>
              </a:defRPr>
            </a:lvl5pPr>
            <a:lvl6pPr indent="-355600" lvl="5" marL="27432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6pPr>
            <a:lvl7pPr indent="-355600" lvl="6" marL="32004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7pPr>
            <a:lvl8pPr indent="-355600" lvl="7" marL="36576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8pPr>
            <a:lvl9pPr indent="-355600" lvl="8" marL="4114800" marR="0" rtl="0" algn="l">
              <a:lnSpc>
                <a:spcPct val="90000"/>
              </a:lnSpc>
              <a:spcBef>
                <a:spcPts val="533"/>
              </a:spcBef>
              <a:spcAft>
                <a:spcPts val="0"/>
              </a:spcAft>
              <a:buClr>
                <a:schemeClr val="dk1"/>
              </a:buClr>
              <a:buSzPts val="2000"/>
              <a:buFont typeface="Arial"/>
              <a:buChar char="•"/>
              <a:defRPr b="0" i="0" sz="2667"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74" name="Shape 174"/>
        <p:cNvGrpSpPr/>
        <p:nvPr/>
      </p:nvGrpSpPr>
      <p:grpSpPr>
        <a:xfrm>
          <a:off x="0" y="0"/>
          <a:ext cx="0" cy="0"/>
          <a:chOff x="0" y="0"/>
          <a:chExt cx="0" cy="0"/>
        </a:xfrm>
      </p:grpSpPr>
      <p:sp>
        <p:nvSpPr>
          <p:cNvPr id="175" name="Google Shape;175;p22"/>
          <p:cNvSpPr txBox="1"/>
          <p:nvPr>
            <p:ph type="ctrTitle"/>
          </p:nvPr>
        </p:nvSpPr>
        <p:spPr>
          <a:xfrm>
            <a:off x="1524000" y="1724859"/>
            <a:ext cx="9144000" cy="1785000"/>
          </a:xfrm>
          <a:prstGeom prst="rect">
            <a:avLst/>
          </a:prstGeom>
          <a:noFill/>
          <a:ln>
            <a:noFill/>
          </a:ln>
        </p:spPr>
        <p:txBody>
          <a:bodyPr anchorCtr="0" anchor="b" bIns="45700" lIns="90000" spcFirstLastPara="1" rIns="91425" wrap="square" tIns="45700">
            <a:noAutofit/>
          </a:bodyPr>
          <a:lstStyle>
            <a:lvl1pPr lvl="0" rtl="0" algn="ctr">
              <a:lnSpc>
                <a:spcPct val="90000"/>
              </a:lnSpc>
              <a:spcBef>
                <a:spcPts val="0"/>
              </a:spcBef>
              <a:spcAft>
                <a:spcPts val="0"/>
              </a:spcAft>
              <a:buClr>
                <a:srgbClr val="262626"/>
              </a:buClr>
              <a:buSzPts val="6000"/>
              <a:buFont typeface="Arial"/>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6" name="Google Shape;176;p22"/>
          <p:cNvSpPr txBox="1"/>
          <p:nvPr>
            <p:ph idx="1" type="subTitle"/>
          </p:nvPr>
        </p:nvSpPr>
        <p:spPr>
          <a:xfrm>
            <a:off x="1524000" y="3602037"/>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7" name="Shape 177"/>
        <p:cNvGrpSpPr/>
        <p:nvPr/>
      </p:nvGrpSpPr>
      <p:grpSpPr>
        <a:xfrm>
          <a:off x="0" y="0"/>
          <a:ext cx="0" cy="0"/>
          <a:chOff x="0" y="0"/>
          <a:chExt cx="0" cy="0"/>
        </a:xfrm>
      </p:grpSpPr>
      <p:sp>
        <p:nvSpPr>
          <p:cNvPr id="178" name="Google Shape;178;p23"/>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9" name="Google Shape;179;p2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0" name="Google Shape;180;p2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1" name="Google Shape;181;p23"/>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2" name="Shape 182"/>
        <p:cNvGrpSpPr/>
        <p:nvPr/>
      </p:nvGrpSpPr>
      <p:grpSpPr>
        <a:xfrm>
          <a:off x="0" y="0"/>
          <a:ext cx="0" cy="0"/>
          <a:chOff x="0" y="0"/>
          <a:chExt cx="0" cy="0"/>
        </a:xfrm>
      </p:grpSpPr>
      <p:sp>
        <p:nvSpPr>
          <p:cNvPr id="183" name="Google Shape;183;p24"/>
          <p:cNvSpPr txBox="1"/>
          <p:nvPr>
            <p:ph type="title"/>
          </p:nvPr>
        </p:nvSpPr>
        <p:spPr>
          <a:xfrm>
            <a:off x="839788" y="787841"/>
            <a:ext cx="105156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4" name="Google Shape;184;p24"/>
          <p:cNvSpPr txBox="1"/>
          <p:nvPr>
            <p:ph idx="1" type="body"/>
          </p:nvPr>
        </p:nvSpPr>
        <p:spPr>
          <a:xfrm>
            <a:off x="839789"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85" name="Google Shape;185;p24"/>
          <p:cNvSpPr txBox="1"/>
          <p:nvPr>
            <p:ph idx="2" type="body"/>
          </p:nvPr>
        </p:nvSpPr>
        <p:spPr>
          <a:xfrm>
            <a:off x="839789" y="2505075"/>
            <a:ext cx="51579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6" name="Google Shape;186;p24"/>
          <p:cNvSpPr txBox="1"/>
          <p:nvPr>
            <p:ph idx="3" type="body"/>
          </p:nvPr>
        </p:nvSpPr>
        <p:spPr>
          <a:xfrm>
            <a:off x="6172201"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87" name="Google Shape;187;p24"/>
          <p:cNvSpPr txBox="1"/>
          <p:nvPr>
            <p:ph idx="4" type="body"/>
          </p:nvPr>
        </p:nvSpPr>
        <p:spPr>
          <a:xfrm>
            <a:off x="6172201" y="2505075"/>
            <a:ext cx="51831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8" name="Google Shape;188;p24"/>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9" name="Shape 189"/>
        <p:cNvGrpSpPr/>
        <p:nvPr/>
      </p:nvGrpSpPr>
      <p:grpSpPr>
        <a:xfrm>
          <a:off x="0" y="0"/>
          <a:ext cx="0" cy="0"/>
          <a:chOff x="0" y="0"/>
          <a:chExt cx="0" cy="0"/>
        </a:xfrm>
      </p:grpSpPr>
      <p:sp>
        <p:nvSpPr>
          <p:cNvPr id="190" name="Google Shape;190;p25"/>
          <p:cNvSpPr txBox="1"/>
          <p:nvPr>
            <p:ph type="title"/>
          </p:nvPr>
        </p:nvSpPr>
        <p:spPr>
          <a:xfrm>
            <a:off x="839788" y="1047893"/>
            <a:ext cx="3932100" cy="1009500"/>
          </a:xfrm>
          <a:prstGeom prst="rect">
            <a:avLst/>
          </a:prstGeom>
          <a:noFill/>
          <a:ln>
            <a:noFill/>
          </a:ln>
        </p:spPr>
        <p:txBody>
          <a:bodyPr anchorCtr="0" anchor="b" bIns="45700" lIns="90000" spcFirstLastPara="1" rIns="91425" wrap="square" tIns="45700">
            <a:noAutofit/>
          </a:bodyPr>
          <a:lstStyle>
            <a:lvl1pPr lvl="0" rtl="0" algn="l">
              <a:lnSpc>
                <a:spcPct val="90000"/>
              </a:lnSpc>
              <a:spcBef>
                <a:spcPts val="0"/>
              </a:spcBef>
              <a:spcAft>
                <a:spcPts val="0"/>
              </a:spcAft>
              <a:buClr>
                <a:srgbClr val="262626"/>
              </a:buClr>
              <a:buSzPts val="3200"/>
              <a:buFont typeface="Arial"/>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1" name="Google Shape;191;p25"/>
          <p:cNvSpPr txBox="1"/>
          <p:nvPr>
            <p:ph idx="1" type="body"/>
          </p:nvPr>
        </p:nvSpPr>
        <p:spPr>
          <a:xfrm>
            <a:off x="5183188" y="987426"/>
            <a:ext cx="61722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92" name="Google Shape;192;p25"/>
          <p:cNvSpPr txBox="1"/>
          <p:nvPr>
            <p:ph idx="2" type="body"/>
          </p:nvPr>
        </p:nvSpPr>
        <p:spPr>
          <a:xfrm>
            <a:off x="839788" y="2057401"/>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93" name="Google Shape;193;p25"/>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4" name="Shape 194"/>
        <p:cNvGrpSpPr/>
        <p:nvPr/>
      </p:nvGrpSpPr>
      <p:grpSpPr>
        <a:xfrm>
          <a:off x="0" y="0"/>
          <a:ext cx="0" cy="0"/>
          <a:chOff x="0" y="0"/>
          <a:chExt cx="0" cy="0"/>
        </a:xfrm>
      </p:grpSpPr>
      <p:sp>
        <p:nvSpPr>
          <p:cNvPr id="195" name="Google Shape;195;p26"/>
          <p:cNvSpPr txBox="1"/>
          <p:nvPr>
            <p:ph type="title"/>
          </p:nvPr>
        </p:nvSpPr>
        <p:spPr>
          <a:xfrm>
            <a:off x="839788" y="1047893"/>
            <a:ext cx="3932100" cy="1009500"/>
          </a:xfrm>
          <a:prstGeom prst="rect">
            <a:avLst/>
          </a:prstGeom>
          <a:noFill/>
          <a:ln>
            <a:noFill/>
          </a:ln>
        </p:spPr>
        <p:txBody>
          <a:bodyPr anchorCtr="0" anchor="b" bIns="45700" lIns="90000" spcFirstLastPara="1" rIns="91425" wrap="square" tIns="45700">
            <a:noAutofit/>
          </a:bodyPr>
          <a:lstStyle>
            <a:lvl1pPr lvl="0" rtl="0" algn="l">
              <a:lnSpc>
                <a:spcPct val="90000"/>
              </a:lnSpc>
              <a:spcBef>
                <a:spcPts val="0"/>
              </a:spcBef>
              <a:spcAft>
                <a:spcPts val="0"/>
              </a:spcAft>
              <a:buClr>
                <a:srgbClr val="262626"/>
              </a:buClr>
              <a:buSzPts val="3200"/>
              <a:buFont typeface="Arial"/>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6" name="Google Shape;196;p26"/>
          <p:cNvSpPr/>
          <p:nvPr>
            <p:ph idx="2" type="pic"/>
          </p:nvPr>
        </p:nvSpPr>
        <p:spPr>
          <a:xfrm>
            <a:off x="5183188" y="987426"/>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97" name="Google Shape;197;p26"/>
          <p:cNvSpPr txBox="1"/>
          <p:nvPr>
            <p:ph idx="1" type="body"/>
          </p:nvPr>
        </p:nvSpPr>
        <p:spPr>
          <a:xfrm>
            <a:off x="839788" y="2057401"/>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98" name="Google Shape;198;p26"/>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9" name="Shape 199"/>
        <p:cNvGrpSpPr/>
        <p:nvPr/>
      </p:nvGrpSpPr>
      <p:grpSpPr>
        <a:xfrm>
          <a:off x="0" y="0"/>
          <a:ext cx="0" cy="0"/>
          <a:chOff x="0" y="0"/>
          <a:chExt cx="0" cy="0"/>
        </a:xfrm>
      </p:grpSpPr>
      <p:sp>
        <p:nvSpPr>
          <p:cNvPr id="200" name="Google Shape;200;p27"/>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1" name="Google Shape;201;p27"/>
          <p:cNvSpPr txBox="1"/>
          <p:nvPr>
            <p:ph idx="1" type="body"/>
          </p:nvPr>
        </p:nvSpPr>
        <p:spPr>
          <a:xfrm rot="5400000">
            <a:off x="3308394" y="-2204024"/>
            <a:ext cx="5311800" cy="1151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2" name="Google Shape;202;p27"/>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3" name="Shape 203"/>
        <p:cNvGrpSpPr/>
        <p:nvPr/>
      </p:nvGrpSpPr>
      <p:grpSpPr>
        <a:xfrm>
          <a:off x="0" y="0"/>
          <a:ext cx="0" cy="0"/>
          <a:chOff x="0" y="0"/>
          <a:chExt cx="0" cy="0"/>
        </a:xfrm>
      </p:grpSpPr>
      <p:sp>
        <p:nvSpPr>
          <p:cNvPr id="204" name="Google Shape;204;p28"/>
          <p:cNvSpPr txBox="1"/>
          <p:nvPr>
            <p:ph type="title"/>
          </p:nvPr>
        </p:nvSpPr>
        <p:spPr>
          <a:xfrm rot="5400000">
            <a:off x="7133441" y="2980226"/>
            <a:ext cx="5811900" cy="5817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5" name="Google Shape;205;p28"/>
          <p:cNvSpPr txBox="1"/>
          <p:nvPr>
            <p:ph idx="1" type="body"/>
          </p:nvPr>
        </p:nvSpPr>
        <p:spPr>
          <a:xfrm rot="5400000">
            <a:off x="1799401" y="-596074"/>
            <a:ext cx="5811900" cy="773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6" name="Google Shape;206;p28"/>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Title and Content">
  <p:cSld name="41_Title and Content">
    <p:spTree>
      <p:nvGrpSpPr>
        <p:cNvPr id="207" name="Shape 207"/>
        <p:cNvGrpSpPr/>
        <p:nvPr/>
      </p:nvGrpSpPr>
      <p:grpSpPr>
        <a:xfrm>
          <a:off x="0" y="0"/>
          <a:ext cx="0" cy="0"/>
          <a:chOff x="0" y="0"/>
          <a:chExt cx="0" cy="0"/>
        </a:xfrm>
      </p:grpSpPr>
      <p:sp>
        <p:nvSpPr>
          <p:cNvPr id="208" name="Google Shape;208;p29"/>
          <p:cNvSpPr txBox="1"/>
          <p:nvPr>
            <p:ph type="title"/>
          </p:nvPr>
        </p:nvSpPr>
        <p:spPr>
          <a:xfrm>
            <a:off x="609600" y="274638"/>
            <a:ext cx="10972800" cy="601800"/>
          </a:xfrm>
          <a:prstGeom prst="rect">
            <a:avLst/>
          </a:prstGeom>
          <a:noFill/>
          <a:ln>
            <a:noFill/>
          </a:ln>
        </p:spPr>
        <p:txBody>
          <a:bodyPr anchorCtr="0" anchor="ctr" bIns="45700" lIns="90000" spcFirstLastPara="1" rIns="91425" wrap="square" tIns="45700">
            <a:noAutofit/>
          </a:bodyPr>
          <a:lstStyle>
            <a:lvl1pPr lvl="0" rtl="0" algn="l">
              <a:lnSpc>
                <a:spcPct val="90000"/>
              </a:lnSpc>
              <a:spcBef>
                <a:spcPts val="0"/>
              </a:spcBef>
              <a:spcAft>
                <a:spcPts val="0"/>
              </a:spcAft>
              <a:buClr>
                <a:srgbClr val="262626"/>
              </a:buClr>
              <a:buSzPts val="4431"/>
              <a:buFont typeface="Avenir"/>
              <a:buNone/>
              <a:defRPr sz="4431">
                <a:latin typeface="Avenir"/>
                <a:ea typeface="Avenir"/>
                <a:cs typeface="Avenir"/>
                <a:sym typeface="Avenir"/>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9" name="Google Shape;209;p29"/>
          <p:cNvSpPr txBox="1"/>
          <p:nvPr>
            <p:ph idx="1" type="body"/>
          </p:nvPr>
        </p:nvSpPr>
        <p:spPr>
          <a:xfrm>
            <a:off x="609600" y="1932042"/>
            <a:ext cx="10972800" cy="4194000"/>
          </a:xfrm>
          <a:prstGeom prst="rect">
            <a:avLst/>
          </a:prstGeom>
          <a:noFill/>
          <a:ln>
            <a:noFill/>
          </a:ln>
        </p:spPr>
        <p:txBody>
          <a:bodyPr anchorCtr="0" anchor="t" bIns="45700" lIns="91425" spcFirstLastPara="1" rIns="91425" wrap="square" tIns="45700">
            <a:noAutofit/>
          </a:bodyPr>
          <a:lstStyle>
            <a:lvl1pPr indent="-355600" lvl="0" marL="457200" rtl="0" algn="l">
              <a:lnSpc>
                <a:spcPct val="90000"/>
              </a:lnSpc>
              <a:spcBef>
                <a:spcPts val="1000"/>
              </a:spcBef>
              <a:spcAft>
                <a:spcPts val="0"/>
              </a:spcAft>
              <a:buClr>
                <a:schemeClr val="dk1"/>
              </a:buClr>
              <a:buSzPts val="2000"/>
              <a:buChar char="•"/>
              <a:defRPr>
                <a:latin typeface="Avenir"/>
                <a:ea typeface="Avenir"/>
                <a:cs typeface="Avenir"/>
                <a:sym typeface="Avenir"/>
              </a:defRPr>
            </a:lvl1pPr>
            <a:lvl2pPr indent="-355600" lvl="1" marL="914400" rtl="0" algn="l">
              <a:lnSpc>
                <a:spcPct val="90000"/>
              </a:lnSpc>
              <a:spcBef>
                <a:spcPts val="500"/>
              </a:spcBef>
              <a:spcAft>
                <a:spcPts val="0"/>
              </a:spcAft>
              <a:buClr>
                <a:schemeClr val="dk1"/>
              </a:buClr>
              <a:buSzPts val="2000"/>
              <a:buChar char="•"/>
              <a:defRPr>
                <a:latin typeface="Avenir"/>
                <a:ea typeface="Avenir"/>
                <a:cs typeface="Avenir"/>
                <a:sym typeface="Avenir"/>
              </a:defRPr>
            </a:lvl2pPr>
            <a:lvl3pPr indent="-330200" lvl="2" marL="1371600" rtl="0" algn="l">
              <a:lnSpc>
                <a:spcPct val="90000"/>
              </a:lnSpc>
              <a:spcBef>
                <a:spcPts val="500"/>
              </a:spcBef>
              <a:spcAft>
                <a:spcPts val="0"/>
              </a:spcAft>
              <a:buClr>
                <a:schemeClr val="dk1"/>
              </a:buClr>
              <a:buSzPts val="1600"/>
              <a:buChar char="•"/>
              <a:defRPr>
                <a:latin typeface="Avenir"/>
                <a:ea typeface="Avenir"/>
                <a:cs typeface="Avenir"/>
                <a:sym typeface="Avenir"/>
              </a:defRPr>
            </a:lvl3pPr>
            <a:lvl4pPr indent="-304800" lvl="3" marL="1828800" rtl="0" algn="l">
              <a:lnSpc>
                <a:spcPct val="90000"/>
              </a:lnSpc>
              <a:spcBef>
                <a:spcPts val="500"/>
              </a:spcBef>
              <a:spcAft>
                <a:spcPts val="0"/>
              </a:spcAft>
              <a:buClr>
                <a:schemeClr val="dk1"/>
              </a:buClr>
              <a:buSzPts val="1200"/>
              <a:buChar char="•"/>
              <a:defRPr>
                <a:latin typeface="Avenir"/>
                <a:ea typeface="Avenir"/>
                <a:cs typeface="Avenir"/>
                <a:sym typeface="Avenir"/>
              </a:defRPr>
            </a:lvl4pPr>
            <a:lvl5pPr indent="-298450" lvl="4" marL="2286000" rtl="0" algn="l">
              <a:lnSpc>
                <a:spcPct val="90000"/>
              </a:lnSpc>
              <a:spcBef>
                <a:spcPts val="500"/>
              </a:spcBef>
              <a:spcAft>
                <a:spcPts val="0"/>
              </a:spcAft>
              <a:buClr>
                <a:schemeClr val="dk1"/>
              </a:buClr>
              <a:buSzPts val="1100"/>
              <a:buChar char="•"/>
              <a:defRPr>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0" name="Google Shape;210;p29"/>
          <p:cNvSpPr txBox="1"/>
          <p:nvPr>
            <p:ph idx="2" type="body"/>
          </p:nvPr>
        </p:nvSpPr>
        <p:spPr>
          <a:xfrm>
            <a:off x="609600" y="885418"/>
            <a:ext cx="10972800" cy="708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215"/>
              <a:buNone/>
              <a:defRPr sz="2215">
                <a:latin typeface="Avenir"/>
                <a:ea typeface="Avenir"/>
                <a:cs typeface="Avenir"/>
                <a:sym typeface="Avenir"/>
              </a:defRPr>
            </a:lvl1pPr>
            <a:lvl2pPr indent="-369252" lvl="1" marL="914400" rtl="0" algn="l">
              <a:lnSpc>
                <a:spcPct val="90000"/>
              </a:lnSpc>
              <a:spcBef>
                <a:spcPts val="500"/>
              </a:spcBef>
              <a:spcAft>
                <a:spcPts val="0"/>
              </a:spcAft>
              <a:buClr>
                <a:schemeClr val="dk1"/>
              </a:buClr>
              <a:buSzPts val="2215"/>
              <a:buChar char="•"/>
              <a:defRPr sz="2215">
                <a:latin typeface="Avenir"/>
                <a:ea typeface="Avenir"/>
                <a:cs typeface="Avenir"/>
                <a:sym typeface="Avenir"/>
              </a:defRPr>
            </a:lvl2pPr>
            <a:lvl3pPr indent="-369252" lvl="2" marL="1371600" rtl="0" algn="l">
              <a:lnSpc>
                <a:spcPct val="90000"/>
              </a:lnSpc>
              <a:spcBef>
                <a:spcPts val="500"/>
              </a:spcBef>
              <a:spcAft>
                <a:spcPts val="0"/>
              </a:spcAft>
              <a:buClr>
                <a:schemeClr val="dk1"/>
              </a:buClr>
              <a:buSzPts val="2215"/>
              <a:buChar char="•"/>
              <a:defRPr sz="2215">
                <a:latin typeface="Avenir"/>
                <a:ea typeface="Avenir"/>
                <a:cs typeface="Avenir"/>
                <a:sym typeface="Avenir"/>
              </a:defRPr>
            </a:lvl3pPr>
            <a:lvl4pPr indent="-369252" lvl="3" marL="1828800" rtl="0" algn="l">
              <a:lnSpc>
                <a:spcPct val="90000"/>
              </a:lnSpc>
              <a:spcBef>
                <a:spcPts val="500"/>
              </a:spcBef>
              <a:spcAft>
                <a:spcPts val="0"/>
              </a:spcAft>
              <a:buClr>
                <a:schemeClr val="dk1"/>
              </a:buClr>
              <a:buSzPts val="2215"/>
              <a:buChar char="•"/>
              <a:defRPr sz="2215">
                <a:latin typeface="Avenir"/>
                <a:ea typeface="Avenir"/>
                <a:cs typeface="Avenir"/>
                <a:sym typeface="Avenir"/>
              </a:defRPr>
            </a:lvl4pPr>
            <a:lvl5pPr indent="-369252" lvl="4" marL="2286000" rtl="0" algn="l">
              <a:lnSpc>
                <a:spcPct val="90000"/>
              </a:lnSpc>
              <a:spcBef>
                <a:spcPts val="500"/>
              </a:spcBef>
              <a:spcAft>
                <a:spcPts val="0"/>
              </a:spcAft>
              <a:buClr>
                <a:schemeClr val="dk1"/>
              </a:buClr>
              <a:buSzPts val="2215"/>
              <a:buChar char="•"/>
              <a:defRPr sz="2215">
                <a:latin typeface="Avenir"/>
                <a:ea typeface="Avenir"/>
                <a:cs typeface="Avenir"/>
                <a:sym typeface="Aveni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1" name="Google Shape;211;p29"/>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itle and Content">
  <p:cSld name="29_Title and Content">
    <p:spTree>
      <p:nvGrpSpPr>
        <p:cNvPr id="212" name="Shape 212"/>
        <p:cNvGrpSpPr/>
        <p:nvPr/>
      </p:nvGrpSpPr>
      <p:grpSpPr>
        <a:xfrm>
          <a:off x="0" y="0"/>
          <a:ext cx="0" cy="0"/>
          <a:chOff x="0" y="0"/>
          <a:chExt cx="0" cy="0"/>
        </a:xfrm>
      </p:grpSpPr>
      <p:sp>
        <p:nvSpPr>
          <p:cNvPr id="213" name="Google Shape;213;p30"/>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4" name="Google Shape;214;p30"/>
          <p:cNvSpPr/>
          <p:nvPr/>
        </p:nvSpPr>
        <p:spPr>
          <a:xfrm>
            <a:off x="5431354" y="1441175"/>
            <a:ext cx="1162200" cy="24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3.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theme" Target="../theme/theme1.xml"/><Relationship Id="rId12" Type="http://schemas.openxmlformats.org/officeDocument/2006/relationships/slideLayout" Target="../slideLayouts/slideLayout28.xml"/><Relationship Id="rId1" Type="http://schemas.openxmlformats.org/officeDocument/2006/relationships/image" Target="../media/image22.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pic>
        <p:nvPicPr>
          <p:cNvPr id="162" name="Google Shape;162;p19"/>
          <p:cNvPicPr preferRelativeResize="0"/>
          <p:nvPr/>
        </p:nvPicPr>
        <p:blipFill rotWithShape="1">
          <a:blip r:embed="rId1">
            <a:alphaModFix/>
          </a:blip>
          <a:srcRect b="0" l="0" r="0" t="0"/>
          <a:stretch/>
        </p:blipFill>
        <p:spPr>
          <a:xfrm>
            <a:off x="0" y="2"/>
            <a:ext cx="12192000" cy="6857998"/>
          </a:xfrm>
          <a:prstGeom prst="rect">
            <a:avLst/>
          </a:prstGeom>
          <a:noFill/>
          <a:ln>
            <a:noFill/>
          </a:ln>
        </p:spPr>
      </p:pic>
      <p:sp>
        <p:nvSpPr>
          <p:cNvPr id="163" name="Google Shape;163;p19"/>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marR="0" rtl="0" algn="l">
              <a:lnSpc>
                <a:spcPct val="90000"/>
              </a:lnSpc>
              <a:spcBef>
                <a:spcPts val="0"/>
              </a:spcBef>
              <a:spcAft>
                <a:spcPts val="0"/>
              </a:spcAft>
              <a:buClr>
                <a:srgbClr val="262626"/>
              </a:buClr>
              <a:buSzPts val="2800"/>
              <a:buFont typeface="Arial"/>
              <a:buNone/>
              <a:defRPr b="1" i="0" sz="2800" u="none" cap="none" strike="noStrike">
                <a:solidFill>
                  <a:srgbClr val="26262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4" name="Google Shape;164;p19"/>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90000"/>
              </a:lnSpc>
              <a:spcBef>
                <a:spcPts val="10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30200" lvl="2" marL="13716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lnSpc>
                <a:spcPct val="90000"/>
              </a:lnSpc>
              <a:spcBef>
                <a:spcPts val="5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 name="Google Shape;165;p19"/>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6" name="Google Shape;166;p19"/>
          <p:cNvSpPr txBox="1"/>
          <p:nvPr>
            <p:ph idx="12" type="sldNum"/>
          </p:nvPr>
        </p:nvSpPr>
        <p:spPr>
          <a:xfrm>
            <a:off x="9408887" y="6356351"/>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2.png"/><Relationship Id="rId4" Type="http://schemas.openxmlformats.org/officeDocument/2006/relationships/image" Target="../media/image10.png"/><Relationship Id="rId5" Type="http://schemas.openxmlformats.org/officeDocument/2006/relationships/hyperlink" Target="https://docs.google.com/spreadsheets/d/1u8_yrukOmyozc-U8doSKNZHj9_eknP222JWg7WzTmdI/edit#gid=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10.png"/><Relationship Id="rId5" Type="http://schemas.openxmlformats.org/officeDocument/2006/relationships/hyperlink" Target="https://docs.google.com/spreadsheets/d/1u8_yrukOmyozc-U8doSKNZHj9_eknP222JWg7WzTmdI/edit#gid=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10.png"/><Relationship Id="rId5" Type="http://schemas.openxmlformats.org/officeDocument/2006/relationships/hyperlink" Target="https://docs.google.com/spreadsheets/d/1u8_yrukOmyozc-U8doSKNZHj9_eknP222JWg7WzTmdI/edit#gid=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10.png"/><Relationship Id="rId5" Type="http://schemas.openxmlformats.org/officeDocument/2006/relationships/hyperlink" Target="https://docs.google.com/spreadsheets/d/1u8_yrukOmyozc-U8doSKNZHj9_eknP222JWg7WzTmdI/edit#gid=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10.png"/><Relationship Id="rId5" Type="http://schemas.openxmlformats.org/officeDocument/2006/relationships/hyperlink" Target="https://docs.google.com/spreadsheets/d/1u8_yrukOmyozc-U8doSKNZHj9_eknP222JWg7WzTmdI/edit#gid=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10.png"/><Relationship Id="rId5" Type="http://schemas.openxmlformats.org/officeDocument/2006/relationships/hyperlink" Target="https://docs.google.com/spreadsheets/d/1u8_yrukOmyozc-U8doSKNZHj9_eknP222JWg7WzTmdI/edit#gid=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4.png"/><Relationship Id="rId4" Type="http://schemas.openxmlformats.org/officeDocument/2006/relationships/image" Target="../media/image10.png"/><Relationship Id="rId5" Type="http://schemas.openxmlformats.org/officeDocument/2006/relationships/hyperlink" Target="https://docs.google.com/spreadsheets/d/1u8_yrukOmyozc-U8doSKNZHj9_eknP222JWg7WzTmdI/edit#gid=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10.png"/><Relationship Id="rId5" Type="http://schemas.openxmlformats.org/officeDocument/2006/relationships/hyperlink" Target="https://docs.google.com/spreadsheets/d/1u8_yrukOmyozc-U8doSKNZHj9_eknP222JWg7WzTmdI/edit#gid=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10.png"/><Relationship Id="rId5" Type="http://schemas.openxmlformats.org/officeDocument/2006/relationships/hyperlink" Target="https://docs.google.com/spreadsheets/d/1u8_yrukOmyozc-U8doSKNZHj9_eknP222JWg7WzTmdI/edit#gid=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4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4.png"/><Relationship Id="rId5" Type="http://schemas.openxmlformats.org/officeDocument/2006/relationships/hyperlink" Target="https://docs.google.com/spreadsheets/d/1u8_yrukOmyozc-U8doSKNZHj9_eknP222JWg7WzTmdI/edit#gid=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hyperlink" Target="https://docs.google.com/spreadsheets/d/1u8_yrukOmyozc-U8doSKNZHj9_eknP222JWg7WzTmdI/edit#gid=1891500451" TargetMode="External"/><Relationship Id="rId6"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hyperlink" Target="https://docs.google.com/spreadsheets/d/1u8_yrukOmyozc-U8doSKNZHj9_eknP222JWg7WzTmdI/edit#gid=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10.png"/><Relationship Id="rId5" Type="http://schemas.openxmlformats.org/officeDocument/2006/relationships/hyperlink" Target="https://docs.google.com/spreadsheets/d/1u8_yrukOmyozc-U8doSKNZHj9_eknP222JWg7WzTmdI/edit#gid=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10.png"/><Relationship Id="rId5" Type="http://schemas.openxmlformats.org/officeDocument/2006/relationships/hyperlink" Target="https://docs.google.com/spreadsheets/d/1u8_yrukOmyozc-U8doSKNZHj9_eknP222JWg7WzTmdI/edit#gid=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6070125" y="2738150"/>
            <a:ext cx="55572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b="1" lang="en-US">
                <a:latin typeface="Nunito"/>
                <a:ea typeface="Nunito"/>
                <a:cs typeface="Nunito"/>
                <a:sym typeface="Nunito"/>
              </a:rPr>
              <a:t>KP </a:t>
            </a:r>
            <a:r>
              <a:rPr b="1" lang="en-US">
                <a:latin typeface="Nunito"/>
                <a:ea typeface="Nunito"/>
                <a:cs typeface="Nunito"/>
                <a:sym typeface="Nunito"/>
              </a:rPr>
              <a:t>ACCURACY</a:t>
            </a:r>
            <a:r>
              <a:rPr b="1" lang="en-US">
                <a:latin typeface="Nunito"/>
                <a:ea typeface="Nunito"/>
                <a:cs typeface="Nunito"/>
                <a:sym typeface="Nunito"/>
              </a:rPr>
              <a:t> APP</a:t>
            </a:r>
            <a:endParaRPr b="1">
              <a:latin typeface="Nunito"/>
              <a:ea typeface="Nunito"/>
              <a:cs typeface="Nunito"/>
              <a:sym typeface="Nunito"/>
            </a:endParaRPr>
          </a:p>
        </p:txBody>
      </p:sp>
      <p:sp>
        <p:nvSpPr>
          <p:cNvPr id="220" name="Google Shape;220;p31"/>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App user Instruction_v1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0"/>
          <p:cNvPicPr preferRelativeResize="0"/>
          <p:nvPr/>
        </p:nvPicPr>
        <p:blipFill>
          <a:blip r:embed="rId3">
            <a:alphaModFix/>
          </a:blip>
          <a:stretch>
            <a:fillRect/>
          </a:stretch>
        </p:blipFill>
        <p:spPr>
          <a:xfrm>
            <a:off x="596450" y="1048713"/>
            <a:ext cx="2798064" cy="5184648"/>
          </a:xfrm>
          <a:prstGeom prst="rect">
            <a:avLst/>
          </a:prstGeom>
          <a:noFill/>
          <a:ln>
            <a:noFill/>
          </a:ln>
        </p:spPr>
      </p:pic>
      <p:pic>
        <p:nvPicPr>
          <p:cNvPr id="328" name="Google Shape;328;p40"/>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29" name="Google Shape;329;p4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Issues</a:t>
            </a:r>
            <a:endParaRPr/>
          </a:p>
        </p:txBody>
      </p:sp>
      <p:sp>
        <p:nvSpPr>
          <p:cNvPr id="330" name="Google Shape;330;p40"/>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u="sng"/>
              <a:t>KP Issues</a:t>
            </a:r>
            <a:endParaRPr b="1" sz="1800" u="sng"/>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Click this button to describe and enter a details of the KOKOpoints that are out of the service or faulty.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Note that when the KOKOpoint issues is raised and submitted with </a:t>
            </a:r>
            <a:r>
              <a:rPr b="1" lang="en-US" sz="1800"/>
              <a:t>issue status</a:t>
            </a:r>
            <a:r>
              <a:rPr lang="en-US" sz="1800"/>
              <a:t> as </a:t>
            </a:r>
            <a:r>
              <a:rPr b="1" lang="en-US" sz="1800"/>
              <a:t>Not Resolved</a:t>
            </a:r>
            <a:r>
              <a:rPr lang="en-US" sz="1800"/>
              <a:t> it automatically create ticket with NOC freshservice ticketing platform. When </a:t>
            </a:r>
            <a:r>
              <a:rPr b="1" lang="en-US" sz="1800"/>
              <a:t>issue status</a:t>
            </a:r>
            <a:r>
              <a:rPr lang="en-US" sz="1800"/>
              <a:t> is marked as </a:t>
            </a:r>
            <a:r>
              <a:rPr b="1" lang="en-US" sz="1800"/>
              <a:t>Resolved </a:t>
            </a:r>
            <a:r>
              <a:rPr lang="en-US" sz="1800"/>
              <a:t>it does not raise ticket with the NOC Freshservice Platform. </a:t>
            </a:r>
            <a:endParaRPr sz="1800"/>
          </a:p>
          <a:p>
            <a:pPr indent="0" lvl="0" marL="0" rtl="0" algn="l">
              <a:spcBef>
                <a:spcPts val="0"/>
              </a:spcBef>
              <a:spcAft>
                <a:spcPts val="0"/>
              </a:spcAft>
              <a:buNone/>
            </a:pPr>
            <a:r>
              <a:t/>
            </a:r>
            <a:endParaRPr b="1" sz="1800" u="sng"/>
          </a:p>
          <a:p>
            <a:pPr indent="0" lvl="0" marL="457200" rtl="0" algn="l">
              <a:spcBef>
                <a:spcPts val="0"/>
              </a:spcBef>
              <a:spcAft>
                <a:spcPts val="0"/>
              </a:spcAft>
              <a:buNone/>
            </a:pPr>
            <a:r>
              <a:t/>
            </a:r>
            <a:endParaRPr b="1" sz="1800" u="sng"/>
          </a:p>
        </p:txBody>
      </p:sp>
      <p:sp>
        <p:nvSpPr>
          <p:cNvPr id="331" name="Google Shape;331;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332" name="Google Shape;332;p40"/>
          <p:cNvCxnSpPr>
            <a:stCxn id="330" idx="1"/>
          </p:cNvCxnSpPr>
          <p:nvPr/>
        </p:nvCxnSpPr>
        <p:spPr>
          <a:xfrm rot="10800000">
            <a:off x="2920875" y="2910800"/>
            <a:ext cx="1174200" cy="725400"/>
          </a:xfrm>
          <a:prstGeom prst="straightConnector1">
            <a:avLst/>
          </a:prstGeom>
          <a:noFill/>
          <a:ln cap="flat" cmpd="sng" w="28575">
            <a:solidFill>
              <a:srgbClr val="00FFFF"/>
            </a:solidFill>
            <a:prstDash val="solid"/>
            <a:round/>
            <a:headEnd len="med" w="med" type="none"/>
            <a:tailEnd len="med" w="med" type="triangle"/>
          </a:ln>
        </p:spPr>
      </p:cxnSp>
      <p:sp>
        <p:nvSpPr>
          <p:cNvPr id="333" name="Google Shape;333;p40"/>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1"/>
          <p:cNvPicPr preferRelativeResize="0"/>
          <p:nvPr/>
        </p:nvPicPr>
        <p:blipFill>
          <a:blip r:embed="rId3">
            <a:alphaModFix/>
          </a:blip>
          <a:stretch>
            <a:fillRect/>
          </a:stretch>
        </p:blipFill>
        <p:spPr>
          <a:xfrm>
            <a:off x="596450" y="1048725"/>
            <a:ext cx="2798064" cy="5184648"/>
          </a:xfrm>
          <a:prstGeom prst="rect">
            <a:avLst/>
          </a:prstGeom>
          <a:noFill/>
          <a:ln>
            <a:noFill/>
          </a:ln>
        </p:spPr>
      </p:pic>
      <p:pic>
        <p:nvPicPr>
          <p:cNvPr id="339" name="Google Shape;339;p41"/>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40" name="Google Shape;340;p4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Agents Complaints</a:t>
            </a:r>
            <a:endParaRPr/>
          </a:p>
        </p:txBody>
      </p:sp>
      <p:sp>
        <p:nvSpPr>
          <p:cNvPr id="341" name="Google Shape;341;p41"/>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u="sng"/>
              <a:t>Agents and Customer Complaint</a:t>
            </a:r>
            <a:endParaRPr b="1" sz="1800" u="sng"/>
          </a:p>
          <a:p>
            <a:pPr indent="0" lvl="0" marL="0" rtl="0" algn="l">
              <a:spcBef>
                <a:spcPts val="0"/>
              </a:spcBef>
              <a:spcAft>
                <a:spcPts val="0"/>
              </a:spcAft>
              <a:buNone/>
            </a:pPr>
            <a:r>
              <a:t/>
            </a:r>
            <a:endParaRPr b="1" sz="1800" u="sng"/>
          </a:p>
          <a:p>
            <a:pPr indent="-342900" lvl="0" marL="457200" rtl="0" algn="l">
              <a:spcBef>
                <a:spcPts val="0"/>
              </a:spcBef>
              <a:spcAft>
                <a:spcPts val="0"/>
              </a:spcAft>
              <a:buSzPts val="1800"/>
              <a:buChar char="●"/>
            </a:pPr>
            <a:r>
              <a:rPr lang="en-US" sz="1800"/>
              <a:t>To make our agents and customers happy by resolving the issues they encounter on KOKOpoint and cookers, click this button to fully describe the complaint, suggestion raised by customers or agents as guided.</a:t>
            </a:r>
            <a:endParaRPr sz="1800"/>
          </a:p>
          <a:p>
            <a:pPr indent="-342900" lvl="0" marL="457200" rtl="0" algn="l">
              <a:spcBef>
                <a:spcPts val="0"/>
              </a:spcBef>
              <a:spcAft>
                <a:spcPts val="0"/>
              </a:spcAft>
              <a:buSzPts val="1800"/>
              <a:buChar char="●"/>
            </a:pPr>
            <a:r>
              <a:rPr lang="en-US" sz="1800"/>
              <a:t>Note that a copy of the agent and customer complaint details is shared automatically via email to </a:t>
            </a:r>
            <a:r>
              <a:rPr b="1" lang="en-US" sz="1800"/>
              <a:t>concerned internal stakeholders</a:t>
            </a:r>
            <a:r>
              <a:rPr lang="en-US"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b="1" sz="1800" u="sng"/>
          </a:p>
          <a:p>
            <a:pPr indent="0" lvl="0" marL="457200" rtl="0" algn="l">
              <a:spcBef>
                <a:spcPts val="0"/>
              </a:spcBef>
              <a:spcAft>
                <a:spcPts val="0"/>
              </a:spcAft>
              <a:buNone/>
            </a:pPr>
            <a:r>
              <a:t/>
            </a:r>
            <a:endParaRPr b="1" sz="1800" u="sng"/>
          </a:p>
        </p:txBody>
      </p:sp>
      <p:sp>
        <p:nvSpPr>
          <p:cNvPr id="342" name="Google Shape;342;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343" name="Google Shape;343;p41"/>
          <p:cNvCxnSpPr>
            <a:stCxn id="341" idx="1"/>
          </p:cNvCxnSpPr>
          <p:nvPr/>
        </p:nvCxnSpPr>
        <p:spPr>
          <a:xfrm rot="10800000">
            <a:off x="2723775" y="3133400"/>
            <a:ext cx="1371300" cy="502800"/>
          </a:xfrm>
          <a:prstGeom prst="straightConnector1">
            <a:avLst/>
          </a:prstGeom>
          <a:noFill/>
          <a:ln cap="flat" cmpd="sng" w="28575">
            <a:solidFill>
              <a:srgbClr val="00FFFF"/>
            </a:solidFill>
            <a:prstDash val="solid"/>
            <a:round/>
            <a:headEnd len="med" w="med" type="none"/>
            <a:tailEnd len="med" w="med" type="triangle"/>
          </a:ln>
        </p:spPr>
      </p:cxnSp>
      <p:sp>
        <p:nvSpPr>
          <p:cNvPr id="344" name="Google Shape;344;p41"/>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2"/>
          <p:cNvPicPr preferRelativeResize="0"/>
          <p:nvPr/>
        </p:nvPicPr>
        <p:blipFill>
          <a:blip r:embed="rId3">
            <a:alphaModFix/>
          </a:blip>
          <a:stretch>
            <a:fillRect/>
          </a:stretch>
        </p:blipFill>
        <p:spPr>
          <a:xfrm>
            <a:off x="596450" y="1048725"/>
            <a:ext cx="2798064" cy="5184648"/>
          </a:xfrm>
          <a:prstGeom prst="rect">
            <a:avLst/>
          </a:prstGeom>
          <a:noFill/>
          <a:ln>
            <a:noFill/>
          </a:ln>
        </p:spPr>
      </p:pic>
      <p:pic>
        <p:nvPicPr>
          <p:cNvPr id="350" name="Google Shape;350;p42"/>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51" name="Google Shape;351;p4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US"/>
              <a:t>Agents Contacts</a:t>
            </a:r>
            <a:endParaRPr/>
          </a:p>
        </p:txBody>
      </p:sp>
      <p:sp>
        <p:nvSpPr>
          <p:cNvPr id="352" name="Google Shape;352;p42"/>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u="sng"/>
              <a:t>Agents Contacts</a:t>
            </a:r>
            <a:endParaRPr b="1" sz="1800" u="sng"/>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This is a view only tab with agent phone contacts.search the phone number of the agent and communicate with him/her in case of absence/closed shop during verification/calibration process visit.</a:t>
            </a:r>
            <a:endParaRPr sz="1800"/>
          </a:p>
          <a:p>
            <a:pPr indent="-342900" lvl="0" marL="457200" rtl="0" algn="l">
              <a:spcBef>
                <a:spcPts val="0"/>
              </a:spcBef>
              <a:spcAft>
                <a:spcPts val="0"/>
              </a:spcAft>
              <a:buSzPts val="1800"/>
              <a:buChar char="●"/>
            </a:pPr>
            <a:r>
              <a:rPr lang="en-US" sz="1800"/>
              <a:t>Note that on each contacts have details of opening and closing hours of the agent shop.</a:t>
            </a:r>
            <a:endParaRPr sz="1800"/>
          </a:p>
          <a:p>
            <a:pPr indent="0" lvl="0" marL="0" rtl="0" algn="l">
              <a:spcBef>
                <a:spcPts val="0"/>
              </a:spcBef>
              <a:spcAft>
                <a:spcPts val="0"/>
              </a:spcAft>
              <a:buNone/>
            </a:pPr>
            <a:r>
              <a:t/>
            </a:r>
            <a:endParaRPr b="1" sz="1800" u="sng"/>
          </a:p>
          <a:p>
            <a:pPr indent="0" lvl="0" marL="0" rtl="0" algn="l">
              <a:spcBef>
                <a:spcPts val="0"/>
              </a:spcBef>
              <a:spcAft>
                <a:spcPts val="0"/>
              </a:spcAft>
              <a:buNone/>
            </a:pPr>
            <a:r>
              <a:t/>
            </a:r>
            <a:endParaRPr b="1" sz="1800" u="sng"/>
          </a:p>
          <a:p>
            <a:pPr indent="0" lvl="0" marL="457200" rtl="0" algn="l">
              <a:spcBef>
                <a:spcPts val="0"/>
              </a:spcBef>
              <a:spcAft>
                <a:spcPts val="0"/>
              </a:spcAft>
              <a:buNone/>
            </a:pPr>
            <a:r>
              <a:t/>
            </a:r>
            <a:endParaRPr b="1" sz="1800" u="sng"/>
          </a:p>
        </p:txBody>
      </p:sp>
      <p:sp>
        <p:nvSpPr>
          <p:cNvPr id="353" name="Google Shape;353;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354" name="Google Shape;354;p42"/>
          <p:cNvCxnSpPr>
            <a:stCxn id="352" idx="1"/>
          </p:cNvCxnSpPr>
          <p:nvPr/>
        </p:nvCxnSpPr>
        <p:spPr>
          <a:xfrm flipH="1">
            <a:off x="2950275" y="3636200"/>
            <a:ext cx="1144800" cy="725400"/>
          </a:xfrm>
          <a:prstGeom prst="straightConnector1">
            <a:avLst/>
          </a:prstGeom>
          <a:noFill/>
          <a:ln cap="flat" cmpd="sng" w="28575">
            <a:solidFill>
              <a:srgbClr val="00FFFF"/>
            </a:solidFill>
            <a:prstDash val="solid"/>
            <a:round/>
            <a:headEnd len="med" w="med" type="none"/>
            <a:tailEnd len="med" w="med" type="triangle"/>
          </a:ln>
        </p:spPr>
      </p:cxnSp>
      <p:sp>
        <p:nvSpPr>
          <p:cNvPr id="355" name="Google Shape;355;p42"/>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3"/>
          <p:cNvPicPr preferRelativeResize="0"/>
          <p:nvPr/>
        </p:nvPicPr>
        <p:blipFill>
          <a:blip r:embed="rId3">
            <a:alphaModFix/>
          </a:blip>
          <a:stretch>
            <a:fillRect/>
          </a:stretch>
        </p:blipFill>
        <p:spPr>
          <a:xfrm>
            <a:off x="596450" y="1048725"/>
            <a:ext cx="2798064" cy="5184648"/>
          </a:xfrm>
          <a:prstGeom prst="rect">
            <a:avLst/>
          </a:prstGeom>
          <a:noFill/>
          <a:ln>
            <a:noFill/>
          </a:ln>
        </p:spPr>
      </p:pic>
      <p:pic>
        <p:nvPicPr>
          <p:cNvPr id="361" name="Google Shape;361;p43"/>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62" name="Google Shape;362;p4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US"/>
              <a:t>Fuel Inventory</a:t>
            </a:r>
            <a:endParaRPr/>
          </a:p>
        </p:txBody>
      </p:sp>
      <p:sp>
        <p:nvSpPr>
          <p:cNvPr id="363" name="Google Shape;363;p43"/>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u="sng"/>
              <a:t>Fuel Inventory</a:t>
            </a:r>
            <a:endParaRPr b="1" sz="1800" u="sng"/>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Click this button to enter the </a:t>
            </a:r>
            <a:r>
              <a:rPr b="1" lang="en-US" sz="1800"/>
              <a:t>daily</a:t>
            </a:r>
            <a:r>
              <a:rPr lang="en-US" sz="1800"/>
              <a:t> amount of fuel dispensed/received from field during verification,calibration and validation process.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Note that as per fuel transit document no technician should carry more than </a:t>
            </a:r>
            <a:r>
              <a:rPr b="1" lang="en-US" sz="1800"/>
              <a:t>50 litres</a:t>
            </a:r>
            <a:r>
              <a:rPr lang="en-US" sz="1800"/>
              <a:t> of fuel on calibration/verification/validation  containment.</a:t>
            </a:r>
            <a:endParaRPr sz="1800"/>
          </a:p>
          <a:p>
            <a:pPr indent="0" lvl="0" marL="0" rtl="0" algn="l">
              <a:spcBef>
                <a:spcPts val="0"/>
              </a:spcBef>
              <a:spcAft>
                <a:spcPts val="0"/>
              </a:spcAft>
              <a:buNone/>
            </a:pPr>
            <a:r>
              <a:t/>
            </a:r>
            <a:endParaRPr b="1" sz="1800" u="sng"/>
          </a:p>
          <a:p>
            <a:pPr indent="0" lvl="0" marL="0" rtl="0" algn="l">
              <a:spcBef>
                <a:spcPts val="0"/>
              </a:spcBef>
              <a:spcAft>
                <a:spcPts val="0"/>
              </a:spcAft>
              <a:buNone/>
            </a:pPr>
            <a:r>
              <a:t/>
            </a:r>
            <a:endParaRPr b="1" sz="1800" u="sng"/>
          </a:p>
          <a:p>
            <a:pPr indent="0" lvl="0" marL="0" rtl="0" algn="l">
              <a:spcBef>
                <a:spcPts val="0"/>
              </a:spcBef>
              <a:spcAft>
                <a:spcPts val="0"/>
              </a:spcAft>
              <a:buNone/>
            </a:pPr>
            <a:r>
              <a:t/>
            </a:r>
            <a:endParaRPr b="1" sz="1800" u="sng"/>
          </a:p>
          <a:p>
            <a:pPr indent="0" lvl="0" marL="457200" rtl="0" algn="l">
              <a:spcBef>
                <a:spcPts val="0"/>
              </a:spcBef>
              <a:spcAft>
                <a:spcPts val="0"/>
              </a:spcAft>
              <a:buNone/>
            </a:pPr>
            <a:r>
              <a:t/>
            </a:r>
            <a:endParaRPr b="1" sz="1800" u="sng"/>
          </a:p>
        </p:txBody>
      </p:sp>
      <p:sp>
        <p:nvSpPr>
          <p:cNvPr id="364" name="Google Shape;364;p4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365" name="Google Shape;365;p43"/>
          <p:cNvCxnSpPr>
            <a:stCxn id="363" idx="1"/>
          </p:cNvCxnSpPr>
          <p:nvPr/>
        </p:nvCxnSpPr>
        <p:spPr>
          <a:xfrm flipH="1">
            <a:off x="2871375" y="3636200"/>
            <a:ext cx="1223700" cy="1293300"/>
          </a:xfrm>
          <a:prstGeom prst="straightConnector1">
            <a:avLst/>
          </a:prstGeom>
          <a:noFill/>
          <a:ln cap="flat" cmpd="sng" w="28575">
            <a:solidFill>
              <a:srgbClr val="00FFFF"/>
            </a:solidFill>
            <a:prstDash val="solid"/>
            <a:round/>
            <a:headEnd len="med" w="med" type="none"/>
            <a:tailEnd len="med" w="med" type="triangle"/>
          </a:ln>
        </p:spPr>
      </p:cxnSp>
      <p:sp>
        <p:nvSpPr>
          <p:cNvPr id="366" name="Google Shape;366;p43"/>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4"/>
          <p:cNvPicPr preferRelativeResize="0"/>
          <p:nvPr/>
        </p:nvPicPr>
        <p:blipFill>
          <a:blip r:embed="rId3">
            <a:alphaModFix/>
          </a:blip>
          <a:stretch>
            <a:fillRect/>
          </a:stretch>
        </p:blipFill>
        <p:spPr>
          <a:xfrm>
            <a:off x="596450" y="1048725"/>
            <a:ext cx="2798064" cy="5184648"/>
          </a:xfrm>
          <a:prstGeom prst="rect">
            <a:avLst/>
          </a:prstGeom>
          <a:noFill/>
          <a:ln>
            <a:noFill/>
          </a:ln>
        </p:spPr>
      </p:pic>
      <p:pic>
        <p:nvPicPr>
          <p:cNvPr id="372" name="Google Shape;372;p44"/>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73" name="Google Shape;373;p4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US"/>
              <a:t>JSA Form</a:t>
            </a:r>
            <a:endParaRPr/>
          </a:p>
        </p:txBody>
      </p:sp>
      <p:sp>
        <p:nvSpPr>
          <p:cNvPr id="374" name="Google Shape;374;p44"/>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u="sng"/>
              <a:t>Job safety analysis form</a:t>
            </a:r>
            <a:endParaRPr b="1" sz="1800" u="sng"/>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Before commencing any assigned field task/operations click this button to enter and describe details of the assigned task.</a:t>
            </a:r>
            <a:endParaRPr sz="1800"/>
          </a:p>
          <a:p>
            <a:pPr indent="-342900" lvl="0" marL="457200" rtl="0" algn="l">
              <a:spcBef>
                <a:spcPts val="0"/>
              </a:spcBef>
              <a:spcAft>
                <a:spcPts val="0"/>
              </a:spcAft>
              <a:buSzPts val="1800"/>
              <a:buChar char="●"/>
            </a:pPr>
            <a:r>
              <a:rPr lang="en-US" sz="1800"/>
              <a:t>No task should be commenced before filling this online form, there shall be weekly audit of JSA form reviewed by HSE coordinators. </a:t>
            </a:r>
            <a:endParaRPr sz="1800"/>
          </a:p>
          <a:p>
            <a:pPr indent="0" lvl="0" marL="0" rtl="0" algn="l">
              <a:spcBef>
                <a:spcPts val="0"/>
              </a:spcBef>
              <a:spcAft>
                <a:spcPts val="0"/>
              </a:spcAft>
              <a:buNone/>
            </a:pPr>
            <a:r>
              <a:t/>
            </a:r>
            <a:endParaRPr b="1" sz="1800" u="sng"/>
          </a:p>
          <a:p>
            <a:pPr indent="0" lvl="0" marL="0" rtl="0" algn="l">
              <a:spcBef>
                <a:spcPts val="0"/>
              </a:spcBef>
              <a:spcAft>
                <a:spcPts val="0"/>
              </a:spcAft>
              <a:buNone/>
            </a:pPr>
            <a:r>
              <a:t/>
            </a:r>
            <a:endParaRPr b="1" sz="1800" u="sng"/>
          </a:p>
          <a:p>
            <a:pPr indent="0" lvl="0" marL="0" rtl="0" algn="l">
              <a:spcBef>
                <a:spcPts val="0"/>
              </a:spcBef>
              <a:spcAft>
                <a:spcPts val="0"/>
              </a:spcAft>
              <a:buNone/>
            </a:pPr>
            <a:r>
              <a:t/>
            </a:r>
            <a:endParaRPr b="1" sz="1800" u="sng"/>
          </a:p>
          <a:p>
            <a:pPr indent="0" lvl="0" marL="0" rtl="0" algn="l">
              <a:spcBef>
                <a:spcPts val="0"/>
              </a:spcBef>
              <a:spcAft>
                <a:spcPts val="0"/>
              </a:spcAft>
              <a:buNone/>
            </a:pPr>
            <a:r>
              <a:t/>
            </a:r>
            <a:endParaRPr b="1" sz="1800" u="sng"/>
          </a:p>
          <a:p>
            <a:pPr indent="0" lvl="0" marL="457200" rtl="0" algn="l">
              <a:spcBef>
                <a:spcPts val="0"/>
              </a:spcBef>
              <a:spcAft>
                <a:spcPts val="0"/>
              </a:spcAft>
              <a:buNone/>
            </a:pPr>
            <a:r>
              <a:t/>
            </a:r>
            <a:endParaRPr b="1" sz="1800" u="sng"/>
          </a:p>
        </p:txBody>
      </p:sp>
      <p:sp>
        <p:nvSpPr>
          <p:cNvPr id="375" name="Google Shape;375;p4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376" name="Google Shape;376;p44"/>
          <p:cNvCxnSpPr>
            <a:stCxn id="374" idx="1"/>
          </p:cNvCxnSpPr>
          <p:nvPr/>
        </p:nvCxnSpPr>
        <p:spPr>
          <a:xfrm rot="10800000">
            <a:off x="2930775" y="3459200"/>
            <a:ext cx="1164300" cy="177000"/>
          </a:xfrm>
          <a:prstGeom prst="straightConnector1">
            <a:avLst/>
          </a:prstGeom>
          <a:noFill/>
          <a:ln cap="flat" cmpd="sng" w="28575">
            <a:solidFill>
              <a:srgbClr val="00FFFF"/>
            </a:solidFill>
            <a:prstDash val="solid"/>
            <a:round/>
            <a:headEnd len="med" w="med" type="none"/>
            <a:tailEnd len="med" w="med" type="triangle"/>
          </a:ln>
        </p:spPr>
      </p:cxnSp>
      <p:sp>
        <p:nvSpPr>
          <p:cNvPr id="377" name="Google Shape;377;p44"/>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45"/>
          <p:cNvPicPr preferRelativeResize="0"/>
          <p:nvPr/>
        </p:nvPicPr>
        <p:blipFill>
          <a:blip r:embed="rId3">
            <a:alphaModFix/>
          </a:blip>
          <a:stretch>
            <a:fillRect/>
          </a:stretch>
        </p:blipFill>
        <p:spPr>
          <a:xfrm>
            <a:off x="596450" y="1048725"/>
            <a:ext cx="2798064" cy="5184648"/>
          </a:xfrm>
          <a:prstGeom prst="rect">
            <a:avLst/>
          </a:prstGeom>
          <a:noFill/>
          <a:ln>
            <a:noFill/>
          </a:ln>
        </p:spPr>
      </p:pic>
      <p:pic>
        <p:nvPicPr>
          <p:cNvPr id="383" name="Google Shape;383;p45"/>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84" name="Google Shape;384;p4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US"/>
              <a:t>SOPs</a:t>
            </a:r>
            <a:endParaRPr/>
          </a:p>
        </p:txBody>
      </p:sp>
      <p:sp>
        <p:nvSpPr>
          <p:cNvPr id="385" name="Google Shape;385;p45"/>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u="sng"/>
              <a:t>Work instructions</a:t>
            </a:r>
            <a:endParaRPr b="1" sz="1800" u="sng"/>
          </a:p>
          <a:p>
            <a:pPr indent="-342900" lvl="0" marL="457200" rtl="0" algn="l">
              <a:spcBef>
                <a:spcPts val="0"/>
              </a:spcBef>
              <a:spcAft>
                <a:spcPts val="0"/>
              </a:spcAft>
              <a:buSzPts val="1800"/>
              <a:buChar char="●"/>
            </a:pPr>
            <a:r>
              <a:rPr lang="en-US" sz="1800"/>
              <a:t>Click this menu button to find read only KOKOpoint Calibration work instruction and KOKOpoint Validation Work instruction. </a:t>
            </a:r>
            <a:endParaRPr sz="1800"/>
          </a:p>
        </p:txBody>
      </p:sp>
      <p:sp>
        <p:nvSpPr>
          <p:cNvPr id="386" name="Google Shape;386;p4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387" name="Google Shape;387;p45"/>
          <p:cNvCxnSpPr>
            <a:stCxn id="385" idx="1"/>
          </p:cNvCxnSpPr>
          <p:nvPr/>
        </p:nvCxnSpPr>
        <p:spPr>
          <a:xfrm flipH="1">
            <a:off x="2289375" y="3636200"/>
            <a:ext cx="1805700" cy="1090500"/>
          </a:xfrm>
          <a:prstGeom prst="straightConnector1">
            <a:avLst/>
          </a:prstGeom>
          <a:noFill/>
          <a:ln cap="flat" cmpd="sng" w="28575">
            <a:solidFill>
              <a:srgbClr val="00FFFF"/>
            </a:solidFill>
            <a:prstDash val="solid"/>
            <a:round/>
            <a:headEnd len="med" w="med" type="none"/>
            <a:tailEnd len="med" w="med" type="triangle"/>
          </a:ln>
        </p:spPr>
      </p:cxnSp>
      <p:sp>
        <p:nvSpPr>
          <p:cNvPr id="388" name="Google Shape;388;p45"/>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6"/>
          <p:cNvPicPr preferRelativeResize="0"/>
          <p:nvPr/>
        </p:nvPicPr>
        <p:blipFill>
          <a:blip r:embed="rId3">
            <a:alphaModFix/>
          </a:blip>
          <a:stretch>
            <a:fillRect/>
          </a:stretch>
        </p:blipFill>
        <p:spPr>
          <a:xfrm>
            <a:off x="596450" y="1048725"/>
            <a:ext cx="2798064" cy="5184648"/>
          </a:xfrm>
          <a:prstGeom prst="rect">
            <a:avLst/>
          </a:prstGeom>
          <a:noFill/>
          <a:ln>
            <a:noFill/>
          </a:ln>
        </p:spPr>
      </p:pic>
      <p:pic>
        <p:nvPicPr>
          <p:cNvPr id="394" name="Google Shape;394;p46"/>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95" name="Google Shape;395;p4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US"/>
              <a:t>Statutory Documents</a:t>
            </a:r>
            <a:endParaRPr/>
          </a:p>
        </p:txBody>
      </p:sp>
      <p:sp>
        <p:nvSpPr>
          <p:cNvPr id="396" name="Google Shape;396;p46"/>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b="1" sz="1800" u="sng"/>
          </a:p>
          <a:p>
            <a:pPr indent="0" lvl="0" marL="0" rtl="0" algn="l">
              <a:spcBef>
                <a:spcPts val="0"/>
              </a:spcBef>
              <a:spcAft>
                <a:spcPts val="0"/>
              </a:spcAft>
              <a:buNone/>
            </a:pPr>
            <a:r>
              <a:rPr b="1" lang="en-US" sz="1800" u="sng"/>
              <a:t>Field Statutory Documents</a:t>
            </a:r>
            <a:endParaRPr b="1" sz="1800" u="sng"/>
          </a:p>
          <a:p>
            <a:pPr indent="-342900" lvl="0" marL="457200" rtl="0" algn="l">
              <a:spcBef>
                <a:spcPts val="0"/>
              </a:spcBef>
              <a:spcAft>
                <a:spcPts val="0"/>
              </a:spcAft>
              <a:buSzPts val="1800"/>
              <a:buFont typeface="Nunito"/>
              <a:buChar char="●"/>
            </a:pPr>
            <a:r>
              <a:rPr lang="en-US" sz="1800"/>
              <a:t>Shows a view only or read only of all statutory documents needed during calibration operation.</a:t>
            </a:r>
            <a:endParaRPr sz="1800"/>
          </a:p>
          <a:p>
            <a:pPr indent="-342900" lvl="0" marL="457200" rtl="0" algn="l">
              <a:spcBef>
                <a:spcPts val="0"/>
              </a:spcBef>
              <a:spcAft>
                <a:spcPts val="0"/>
              </a:spcAft>
              <a:buSzPts val="1800"/>
              <a:buChar char="●"/>
            </a:pPr>
            <a:r>
              <a:rPr lang="en-US" sz="1800"/>
              <a:t>Note that the document should be produced to authority when requested.</a:t>
            </a:r>
            <a:endParaRPr sz="1800"/>
          </a:p>
        </p:txBody>
      </p:sp>
      <p:sp>
        <p:nvSpPr>
          <p:cNvPr id="397" name="Google Shape;397;p4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398" name="Google Shape;398;p46"/>
          <p:cNvCxnSpPr>
            <a:stCxn id="396" idx="1"/>
          </p:cNvCxnSpPr>
          <p:nvPr/>
        </p:nvCxnSpPr>
        <p:spPr>
          <a:xfrm flipH="1">
            <a:off x="2861475" y="3636200"/>
            <a:ext cx="1233600" cy="1208700"/>
          </a:xfrm>
          <a:prstGeom prst="straightConnector1">
            <a:avLst/>
          </a:prstGeom>
          <a:noFill/>
          <a:ln cap="flat" cmpd="sng" w="28575">
            <a:solidFill>
              <a:srgbClr val="00FFFF"/>
            </a:solidFill>
            <a:prstDash val="solid"/>
            <a:round/>
            <a:headEnd len="med" w="med" type="none"/>
            <a:tailEnd len="med" w="med" type="triangle"/>
          </a:ln>
        </p:spPr>
      </p:cxnSp>
      <p:sp>
        <p:nvSpPr>
          <p:cNvPr id="399" name="Google Shape;399;p46"/>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47"/>
          <p:cNvPicPr preferRelativeResize="0"/>
          <p:nvPr/>
        </p:nvPicPr>
        <p:blipFill>
          <a:blip r:embed="rId3">
            <a:alphaModFix/>
          </a:blip>
          <a:stretch>
            <a:fillRect/>
          </a:stretch>
        </p:blipFill>
        <p:spPr>
          <a:xfrm>
            <a:off x="596450" y="1048725"/>
            <a:ext cx="2798064" cy="5184648"/>
          </a:xfrm>
          <a:prstGeom prst="rect">
            <a:avLst/>
          </a:prstGeom>
          <a:noFill/>
          <a:ln>
            <a:noFill/>
          </a:ln>
        </p:spPr>
      </p:pic>
      <p:pic>
        <p:nvPicPr>
          <p:cNvPr id="405" name="Google Shape;405;p47"/>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406" name="Google Shape;406;p4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US"/>
              <a:t>Capture Coordinates</a:t>
            </a:r>
            <a:endParaRPr/>
          </a:p>
        </p:txBody>
      </p:sp>
      <p:sp>
        <p:nvSpPr>
          <p:cNvPr id="407" name="Google Shape;407;p47"/>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b="1" sz="1800" u="sng"/>
          </a:p>
          <a:p>
            <a:pPr indent="0" lvl="0" marL="0" rtl="0" algn="l">
              <a:spcBef>
                <a:spcPts val="0"/>
              </a:spcBef>
              <a:spcAft>
                <a:spcPts val="0"/>
              </a:spcAft>
              <a:buNone/>
            </a:pPr>
            <a:r>
              <a:rPr b="1" lang="en-US" sz="1800" u="sng"/>
              <a:t>Capture Correct Coordinates </a:t>
            </a:r>
            <a:endParaRPr b="1" sz="1800" u="sng"/>
          </a:p>
          <a:p>
            <a:pPr indent="-342900" lvl="0" marL="457200" rtl="0" algn="l">
              <a:spcBef>
                <a:spcPts val="0"/>
              </a:spcBef>
              <a:spcAft>
                <a:spcPts val="0"/>
              </a:spcAft>
              <a:buSzPts val="1800"/>
              <a:buFont typeface="Nunito"/>
              <a:buChar char="●"/>
            </a:pPr>
            <a:r>
              <a:rPr lang="en-US" sz="1800"/>
              <a:t>Use this menu button to capture the correct coordinates location of the KOKOpoint.</a:t>
            </a:r>
            <a:endParaRPr sz="1800"/>
          </a:p>
          <a:p>
            <a:pPr indent="-342900" lvl="0" marL="457200" rtl="0" algn="l">
              <a:spcBef>
                <a:spcPts val="0"/>
              </a:spcBef>
              <a:spcAft>
                <a:spcPts val="0"/>
              </a:spcAft>
              <a:buSzPts val="1800"/>
              <a:buChar char="●"/>
            </a:pPr>
            <a:r>
              <a:rPr lang="en-US" sz="1800"/>
              <a:t>Note that for this feature to work accurately make sure you have turned on the location of your device.</a:t>
            </a:r>
            <a:endParaRPr sz="1800"/>
          </a:p>
        </p:txBody>
      </p:sp>
      <p:sp>
        <p:nvSpPr>
          <p:cNvPr id="408" name="Google Shape;408;p4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409" name="Google Shape;409;p47"/>
          <p:cNvCxnSpPr>
            <a:stCxn id="407" idx="1"/>
          </p:cNvCxnSpPr>
          <p:nvPr/>
        </p:nvCxnSpPr>
        <p:spPr>
          <a:xfrm flipH="1">
            <a:off x="2940675" y="3636200"/>
            <a:ext cx="1154400" cy="508200"/>
          </a:xfrm>
          <a:prstGeom prst="straightConnector1">
            <a:avLst/>
          </a:prstGeom>
          <a:noFill/>
          <a:ln cap="flat" cmpd="sng" w="28575">
            <a:solidFill>
              <a:srgbClr val="00FFFF"/>
            </a:solidFill>
            <a:prstDash val="solid"/>
            <a:round/>
            <a:headEnd len="med" w="med" type="none"/>
            <a:tailEnd len="med" w="med" type="triangle"/>
          </a:ln>
        </p:spPr>
      </p:cxnSp>
      <p:sp>
        <p:nvSpPr>
          <p:cNvPr id="410" name="Google Shape;410;p47"/>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48"/>
          <p:cNvPicPr preferRelativeResize="0"/>
          <p:nvPr/>
        </p:nvPicPr>
        <p:blipFill>
          <a:blip r:embed="rId3">
            <a:alphaModFix/>
          </a:blip>
          <a:stretch>
            <a:fillRect/>
          </a:stretch>
        </p:blipFill>
        <p:spPr>
          <a:xfrm>
            <a:off x="596450" y="1048725"/>
            <a:ext cx="2798064" cy="5184649"/>
          </a:xfrm>
          <a:prstGeom prst="rect">
            <a:avLst/>
          </a:prstGeom>
          <a:noFill/>
          <a:ln>
            <a:noFill/>
          </a:ln>
        </p:spPr>
      </p:pic>
      <p:pic>
        <p:nvPicPr>
          <p:cNvPr id="416" name="Google Shape;416;p48"/>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417" name="Google Shape;417;p4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US"/>
              <a:t>KP Validation</a:t>
            </a:r>
            <a:endParaRPr/>
          </a:p>
        </p:txBody>
      </p:sp>
      <p:sp>
        <p:nvSpPr>
          <p:cNvPr id="418" name="Google Shape;418;p48"/>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u="sng"/>
              <a:t>KP Validation</a:t>
            </a:r>
            <a:endParaRPr b="1" sz="1800" u="sng"/>
          </a:p>
          <a:p>
            <a:pPr indent="-342900" lvl="0" marL="457200" rtl="0" algn="l">
              <a:spcBef>
                <a:spcPts val="0"/>
              </a:spcBef>
              <a:spcAft>
                <a:spcPts val="0"/>
              </a:spcAft>
              <a:buSzPts val="1800"/>
              <a:buFont typeface="Nunito"/>
              <a:buChar char="●"/>
            </a:pPr>
            <a:r>
              <a:rPr lang="en-US" sz="1800"/>
              <a:t>Click this menu button to enter details of KOKOpoint Validation accuracy as required. </a:t>
            </a:r>
            <a:endParaRPr sz="1800"/>
          </a:p>
          <a:p>
            <a:pPr indent="0" lvl="0" marL="457200" rtl="0" algn="l">
              <a:spcBef>
                <a:spcPts val="0"/>
              </a:spcBef>
              <a:spcAft>
                <a:spcPts val="0"/>
              </a:spcAft>
              <a:buNone/>
            </a:pPr>
            <a:r>
              <a:t/>
            </a:r>
            <a:endParaRPr b="1" sz="1800" u="sng"/>
          </a:p>
        </p:txBody>
      </p:sp>
      <p:sp>
        <p:nvSpPr>
          <p:cNvPr id="419" name="Google Shape;419;p4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420" name="Google Shape;420;p48"/>
          <p:cNvCxnSpPr>
            <a:stCxn id="418" idx="1"/>
          </p:cNvCxnSpPr>
          <p:nvPr/>
        </p:nvCxnSpPr>
        <p:spPr>
          <a:xfrm rot="10800000">
            <a:off x="2703675" y="2447300"/>
            <a:ext cx="1391400" cy="1188900"/>
          </a:xfrm>
          <a:prstGeom prst="straightConnector1">
            <a:avLst/>
          </a:prstGeom>
          <a:noFill/>
          <a:ln cap="flat" cmpd="sng" w="28575">
            <a:solidFill>
              <a:srgbClr val="00FFFF"/>
            </a:solidFill>
            <a:prstDash val="solid"/>
            <a:round/>
            <a:headEnd len="med" w="med" type="none"/>
            <a:tailEnd len="med" w="med" type="triangle"/>
          </a:ln>
        </p:spPr>
      </p:cxnSp>
      <p:sp>
        <p:nvSpPr>
          <p:cNvPr id="421" name="Google Shape;421;p48"/>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descr="KY.jpg" id="426" name="Google Shape;426;p49"/>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427" name="Google Shape;427;p49"/>
          <p:cNvSpPr txBox="1"/>
          <p:nvPr>
            <p:ph type="title"/>
          </p:nvPr>
        </p:nvSpPr>
        <p:spPr>
          <a:xfrm>
            <a:off x="6197600" y="33601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US" sz="4267">
                <a:solidFill>
                  <a:srgbClr val="1FE6FC"/>
                </a:solidFill>
              </a:rPr>
              <a:t>Thank you</a:t>
            </a:r>
            <a:endParaRPr sz="4267">
              <a:solidFill>
                <a:srgbClr val="1FE6F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UI Overview</a:t>
            </a:r>
            <a:endParaRPr/>
          </a:p>
        </p:txBody>
      </p:sp>
      <p:sp>
        <p:nvSpPr>
          <p:cNvPr id="227" name="Google Shape;227;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8" name="Google Shape;228;p32"/>
          <p:cNvSpPr txBox="1"/>
          <p:nvPr/>
        </p:nvSpPr>
        <p:spPr>
          <a:xfrm>
            <a:off x="3494100" y="1105150"/>
            <a:ext cx="2141400" cy="256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SG Seal</a:t>
            </a:r>
            <a:endParaRPr>
              <a:latin typeface="Nunito SemiBold"/>
              <a:ea typeface="Nunito SemiBold"/>
              <a:cs typeface="Nunito SemiBold"/>
              <a:sym typeface="Nunito SemiBold"/>
            </a:endParaRPr>
          </a:p>
        </p:txBody>
      </p:sp>
      <p:sp>
        <p:nvSpPr>
          <p:cNvPr id="229" name="Google Shape;229;p32"/>
          <p:cNvSpPr txBox="1"/>
          <p:nvPr/>
        </p:nvSpPr>
        <p:spPr>
          <a:xfrm>
            <a:off x="511875" y="1105150"/>
            <a:ext cx="2141400" cy="25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KP Linearity</a:t>
            </a:r>
            <a:endParaRPr>
              <a:latin typeface="Nunito SemiBold"/>
              <a:ea typeface="Nunito SemiBold"/>
              <a:cs typeface="Nunito SemiBold"/>
              <a:sym typeface="Nunito SemiBold"/>
            </a:endParaRPr>
          </a:p>
        </p:txBody>
      </p:sp>
      <p:sp>
        <p:nvSpPr>
          <p:cNvPr id="230" name="Google Shape;230;p32"/>
          <p:cNvSpPr txBox="1"/>
          <p:nvPr/>
        </p:nvSpPr>
        <p:spPr>
          <a:xfrm>
            <a:off x="6472350" y="1105150"/>
            <a:ext cx="2141400" cy="256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W&amp;M Seal</a:t>
            </a:r>
            <a:endParaRPr>
              <a:latin typeface="Nunito SemiBold"/>
              <a:ea typeface="Nunito SemiBold"/>
              <a:cs typeface="Nunito SemiBold"/>
              <a:sym typeface="Nunito SemiBold"/>
            </a:endParaRPr>
          </a:p>
        </p:txBody>
      </p:sp>
      <p:sp>
        <p:nvSpPr>
          <p:cNvPr id="231" name="Google Shape;231;p32"/>
          <p:cNvSpPr txBox="1"/>
          <p:nvPr/>
        </p:nvSpPr>
        <p:spPr>
          <a:xfrm>
            <a:off x="9538725" y="1105150"/>
            <a:ext cx="2141400" cy="256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3 Month Verification</a:t>
            </a:r>
            <a:endParaRPr>
              <a:latin typeface="Nunito SemiBold"/>
              <a:ea typeface="Nunito SemiBold"/>
              <a:cs typeface="Nunito SemiBold"/>
              <a:sym typeface="Nunito SemiBold"/>
            </a:endParaRPr>
          </a:p>
        </p:txBody>
      </p:sp>
      <p:pic>
        <p:nvPicPr>
          <p:cNvPr id="232" name="Google Shape;232;p32"/>
          <p:cNvPicPr preferRelativeResize="0"/>
          <p:nvPr/>
        </p:nvPicPr>
        <p:blipFill>
          <a:blip r:embed="rId3">
            <a:alphaModFix/>
          </a:blip>
          <a:stretch>
            <a:fillRect/>
          </a:stretch>
        </p:blipFill>
        <p:spPr>
          <a:xfrm>
            <a:off x="152400" y="1420950"/>
            <a:ext cx="2862075" cy="4873752"/>
          </a:xfrm>
          <a:prstGeom prst="rect">
            <a:avLst/>
          </a:prstGeom>
          <a:noFill/>
          <a:ln>
            <a:noFill/>
          </a:ln>
        </p:spPr>
      </p:pic>
      <p:pic>
        <p:nvPicPr>
          <p:cNvPr id="233" name="Google Shape;233;p32"/>
          <p:cNvPicPr preferRelativeResize="0"/>
          <p:nvPr/>
        </p:nvPicPr>
        <p:blipFill>
          <a:blip r:embed="rId4">
            <a:alphaModFix/>
          </a:blip>
          <a:stretch>
            <a:fillRect/>
          </a:stretch>
        </p:blipFill>
        <p:spPr>
          <a:xfrm>
            <a:off x="3134625" y="1420950"/>
            <a:ext cx="2862072" cy="4873751"/>
          </a:xfrm>
          <a:prstGeom prst="rect">
            <a:avLst/>
          </a:prstGeom>
          <a:noFill/>
          <a:ln>
            <a:noFill/>
          </a:ln>
        </p:spPr>
      </p:pic>
      <p:pic>
        <p:nvPicPr>
          <p:cNvPr id="234" name="Google Shape;234;p32"/>
          <p:cNvPicPr preferRelativeResize="0"/>
          <p:nvPr/>
        </p:nvPicPr>
        <p:blipFill>
          <a:blip r:embed="rId5">
            <a:alphaModFix/>
          </a:blip>
          <a:stretch>
            <a:fillRect/>
          </a:stretch>
        </p:blipFill>
        <p:spPr>
          <a:xfrm>
            <a:off x="6115125" y="1420950"/>
            <a:ext cx="2862072" cy="4873753"/>
          </a:xfrm>
          <a:prstGeom prst="rect">
            <a:avLst/>
          </a:prstGeom>
          <a:noFill/>
          <a:ln>
            <a:noFill/>
          </a:ln>
        </p:spPr>
      </p:pic>
      <p:pic>
        <p:nvPicPr>
          <p:cNvPr id="235" name="Google Shape;235;p32"/>
          <p:cNvPicPr preferRelativeResize="0"/>
          <p:nvPr/>
        </p:nvPicPr>
        <p:blipFill>
          <a:blip r:embed="rId6">
            <a:alphaModFix/>
          </a:blip>
          <a:stretch>
            <a:fillRect/>
          </a:stretch>
        </p:blipFill>
        <p:spPr>
          <a:xfrm>
            <a:off x="9206338" y="1420950"/>
            <a:ext cx="2860350" cy="48737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UI </a:t>
            </a:r>
            <a:r>
              <a:rPr lang="en-US"/>
              <a:t>Overview</a:t>
            </a:r>
            <a:endParaRPr/>
          </a:p>
        </p:txBody>
      </p:sp>
      <p:sp>
        <p:nvSpPr>
          <p:cNvPr id="242" name="Google Shape;242;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3" name="Google Shape;243;p33"/>
          <p:cNvSpPr txBox="1"/>
          <p:nvPr/>
        </p:nvSpPr>
        <p:spPr>
          <a:xfrm>
            <a:off x="3494100" y="1105150"/>
            <a:ext cx="2141400" cy="256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Statutory Documents</a:t>
            </a:r>
            <a:endParaRPr>
              <a:latin typeface="Nunito SemiBold"/>
              <a:ea typeface="Nunito SemiBold"/>
              <a:cs typeface="Nunito SemiBold"/>
              <a:sym typeface="Nunito SemiBold"/>
            </a:endParaRPr>
          </a:p>
        </p:txBody>
      </p:sp>
      <p:sp>
        <p:nvSpPr>
          <p:cNvPr id="244" name="Google Shape;244;p33"/>
          <p:cNvSpPr txBox="1"/>
          <p:nvPr/>
        </p:nvSpPr>
        <p:spPr>
          <a:xfrm>
            <a:off x="511875" y="1105150"/>
            <a:ext cx="2141400" cy="25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JSA Form</a:t>
            </a:r>
            <a:endParaRPr>
              <a:latin typeface="Nunito SemiBold"/>
              <a:ea typeface="Nunito SemiBold"/>
              <a:cs typeface="Nunito SemiBold"/>
              <a:sym typeface="Nunito SemiBold"/>
            </a:endParaRPr>
          </a:p>
        </p:txBody>
      </p:sp>
      <p:sp>
        <p:nvSpPr>
          <p:cNvPr id="245" name="Google Shape;245;p33"/>
          <p:cNvSpPr txBox="1"/>
          <p:nvPr/>
        </p:nvSpPr>
        <p:spPr>
          <a:xfrm>
            <a:off x="6472350" y="1105150"/>
            <a:ext cx="2141400" cy="256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Calibration SOPs</a:t>
            </a:r>
            <a:endParaRPr>
              <a:latin typeface="Nunito SemiBold"/>
              <a:ea typeface="Nunito SemiBold"/>
              <a:cs typeface="Nunito SemiBold"/>
              <a:sym typeface="Nunito SemiBold"/>
            </a:endParaRPr>
          </a:p>
        </p:txBody>
      </p:sp>
      <p:sp>
        <p:nvSpPr>
          <p:cNvPr id="246" name="Google Shape;246;p33"/>
          <p:cNvSpPr txBox="1"/>
          <p:nvPr/>
        </p:nvSpPr>
        <p:spPr>
          <a:xfrm>
            <a:off x="9538725" y="1105150"/>
            <a:ext cx="2141400" cy="256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KP Issues</a:t>
            </a:r>
            <a:endParaRPr>
              <a:latin typeface="Nunito SemiBold"/>
              <a:ea typeface="Nunito SemiBold"/>
              <a:cs typeface="Nunito SemiBold"/>
              <a:sym typeface="Nunito SemiBold"/>
            </a:endParaRPr>
          </a:p>
        </p:txBody>
      </p:sp>
      <p:pic>
        <p:nvPicPr>
          <p:cNvPr id="247" name="Google Shape;247;p33"/>
          <p:cNvPicPr preferRelativeResize="0"/>
          <p:nvPr/>
        </p:nvPicPr>
        <p:blipFill>
          <a:blip r:embed="rId3">
            <a:alphaModFix/>
          </a:blip>
          <a:stretch>
            <a:fillRect/>
          </a:stretch>
        </p:blipFill>
        <p:spPr>
          <a:xfrm>
            <a:off x="152400" y="1420950"/>
            <a:ext cx="2862072" cy="4873751"/>
          </a:xfrm>
          <a:prstGeom prst="rect">
            <a:avLst/>
          </a:prstGeom>
          <a:noFill/>
          <a:ln>
            <a:noFill/>
          </a:ln>
        </p:spPr>
      </p:pic>
      <p:pic>
        <p:nvPicPr>
          <p:cNvPr id="248" name="Google Shape;248;p33"/>
          <p:cNvPicPr preferRelativeResize="0"/>
          <p:nvPr/>
        </p:nvPicPr>
        <p:blipFill>
          <a:blip r:embed="rId4">
            <a:alphaModFix/>
          </a:blip>
          <a:stretch>
            <a:fillRect/>
          </a:stretch>
        </p:blipFill>
        <p:spPr>
          <a:xfrm>
            <a:off x="3134625" y="1420950"/>
            <a:ext cx="2862072" cy="4873752"/>
          </a:xfrm>
          <a:prstGeom prst="rect">
            <a:avLst/>
          </a:prstGeom>
          <a:noFill/>
          <a:ln>
            <a:noFill/>
          </a:ln>
        </p:spPr>
      </p:pic>
      <p:pic>
        <p:nvPicPr>
          <p:cNvPr id="249" name="Google Shape;249;p33"/>
          <p:cNvPicPr preferRelativeResize="0"/>
          <p:nvPr/>
        </p:nvPicPr>
        <p:blipFill>
          <a:blip r:embed="rId5">
            <a:alphaModFix/>
          </a:blip>
          <a:stretch>
            <a:fillRect/>
          </a:stretch>
        </p:blipFill>
        <p:spPr>
          <a:xfrm>
            <a:off x="9205475" y="1420950"/>
            <a:ext cx="2862072" cy="4873752"/>
          </a:xfrm>
          <a:prstGeom prst="rect">
            <a:avLst/>
          </a:prstGeom>
          <a:noFill/>
          <a:ln>
            <a:noFill/>
          </a:ln>
        </p:spPr>
      </p:pic>
      <p:pic>
        <p:nvPicPr>
          <p:cNvPr id="250" name="Google Shape;250;p33"/>
          <p:cNvPicPr preferRelativeResize="0"/>
          <p:nvPr/>
        </p:nvPicPr>
        <p:blipFill>
          <a:blip r:embed="rId6">
            <a:alphaModFix/>
          </a:blip>
          <a:stretch>
            <a:fillRect/>
          </a:stretch>
        </p:blipFill>
        <p:spPr>
          <a:xfrm>
            <a:off x="6116852" y="1420950"/>
            <a:ext cx="2862075" cy="48737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UI </a:t>
            </a:r>
            <a:r>
              <a:rPr lang="en-US"/>
              <a:t>Overview</a:t>
            </a:r>
            <a:endParaRPr/>
          </a:p>
        </p:txBody>
      </p:sp>
      <p:sp>
        <p:nvSpPr>
          <p:cNvPr id="257" name="Google Shape;257;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8" name="Google Shape;258;p34"/>
          <p:cNvSpPr txBox="1"/>
          <p:nvPr/>
        </p:nvSpPr>
        <p:spPr>
          <a:xfrm>
            <a:off x="3494100" y="1105150"/>
            <a:ext cx="2141400" cy="256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Fuel Inventory</a:t>
            </a:r>
            <a:endParaRPr>
              <a:latin typeface="Nunito SemiBold"/>
              <a:ea typeface="Nunito SemiBold"/>
              <a:cs typeface="Nunito SemiBold"/>
              <a:sym typeface="Nunito SemiBold"/>
            </a:endParaRPr>
          </a:p>
        </p:txBody>
      </p:sp>
      <p:sp>
        <p:nvSpPr>
          <p:cNvPr id="259" name="Google Shape;259;p34"/>
          <p:cNvSpPr txBox="1"/>
          <p:nvPr/>
        </p:nvSpPr>
        <p:spPr>
          <a:xfrm>
            <a:off x="511875" y="1105150"/>
            <a:ext cx="2141400" cy="256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Agent Complaints</a:t>
            </a:r>
            <a:endParaRPr>
              <a:latin typeface="Nunito SemiBold"/>
              <a:ea typeface="Nunito SemiBold"/>
              <a:cs typeface="Nunito SemiBold"/>
              <a:sym typeface="Nunito SemiBold"/>
            </a:endParaRPr>
          </a:p>
        </p:txBody>
      </p:sp>
      <p:sp>
        <p:nvSpPr>
          <p:cNvPr id="260" name="Google Shape;260;p34"/>
          <p:cNvSpPr txBox="1"/>
          <p:nvPr/>
        </p:nvSpPr>
        <p:spPr>
          <a:xfrm>
            <a:off x="6472350" y="1105150"/>
            <a:ext cx="2141400" cy="256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KP Location</a:t>
            </a:r>
            <a:endParaRPr>
              <a:latin typeface="Nunito SemiBold"/>
              <a:ea typeface="Nunito SemiBold"/>
              <a:cs typeface="Nunito SemiBold"/>
              <a:sym typeface="Nunito SemiBold"/>
            </a:endParaRPr>
          </a:p>
        </p:txBody>
      </p:sp>
      <p:sp>
        <p:nvSpPr>
          <p:cNvPr id="261" name="Google Shape;261;p34"/>
          <p:cNvSpPr txBox="1"/>
          <p:nvPr/>
        </p:nvSpPr>
        <p:spPr>
          <a:xfrm>
            <a:off x="9538725" y="1105150"/>
            <a:ext cx="2141400" cy="2565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Agents Contacts</a:t>
            </a:r>
            <a:endParaRPr>
              <a:latin typeface="Nunito SemiBold"/>
              <a:ea typeface="Nunito SemiBold"/>
              <a:cs typeface="Nunito SemiBold"/>
              <a:sym typeface="Nunito SemiBold"/>
            </a:endParaRPr>
          </a:p>
        </p:txBody>
      </p:sp>
      <p:pic>
        <p:nvPicPr>
          <p:cNvPr id="262" name="Google Shape;262;p34"/>
          <p:cNvPicPr preferRelativeResize="0"/>
          <p:nvPr/>
        </p:nvPicPr>
        <p:blipFill>
          <a:blip r:embed="rId3">
            <a:alphaModFix/>
          </a:blip>
          <a:stretch>
            <a:fillRect/>
          </a:stretch>
        </p:blipFill>
        <p:spPr>
          <a:xfrm>
            <a:off x="152400" y="1420950"/>
            <a:ext cx="2862075" cy="4873751"/>
          </a:xfrm>
          <a:prstGeom prst="rect">
            <a:avLst/>
          </a:prstGeom>
          <a:noFill/>
          <a:ln>
            <a:noFill/>
          </a:ln>
        </p:spPr>
      </p:pic>
      <p:pic>
        <p:nvPicPr>
          <p:cNvPr id="263" name="Google Shape;263;p34"/>
          <p:cNvPicPr preferRelativeResize="0"/>
          <p:nvPr/>
        </p:nvPicPr>
        <p:blipFill>
          <a:blip r:embed="rId4">
            <a:alphaModFix/>
          </a:blip>
          <a:stretch>
            <a:fillRect/>
          </a:stretch>
        </p:blipFill>
        <p:spPr>
          <a:xfrm>
            <a:off x="3134625" y="1420950"/>
            <a:ext cx="2862075" cy="4873752"/>
          </a:xfrm>
          <a:prstGeom prst="rect">
            <a:avLst/>
          </a:prstGeom>
          <a:noFill/>
          <a:ln>
            <a:noFill/>
          </a:ln>
        </p:spPr>
      </p:pic>
      <p:pic>
        <p:nvPicPr>
          <p:cNvPr id="264" name="Google Shape;264;p34"/>
          <p:cNvPicPr preferRelativeResize="0"/>
          <p:nvPr/>
        </p:nvPicPr>
        <p:blipFill>
          <a:blip r:embed="rId5">
            <a:alphaModFix/>
          </a:blip>
          <a:stretch>
            <a:fillRect/>
          </a:stretch>
        </p:blipFill>
        <p:spPr>
          <a:xfrm>
            <a:off x="6116850" y="1420950"/>
            <a:ext cx="2862075" cy="4873751"/>
          </a:xfrm>
          <a:prstGeom prst="rect">
            <a:avLst/>
          </a:prstGeom>
          <a:noFill/>
          <a:ln>
            <a:noFill/>
          </a:ln>
        </p:spPr>
      </p:pic>
      <p:pic>
        <p:nvPicPr>
          <p:cNvPr id="265" name="Google Shape;265;p34"/>
          <p:cNvPicPr preferRelativeResize="0"/>
          <p:nvPr/>
        </p:nvPicPr>
        <p:blipFill>
          <a:blip r:embed="rId6">
            <a:alphaModFix/>
          </a:blip>
          <a:stretch>
            <a:fillRect/>
          </a:stretch>
        </p:blipFill>
        <p:spPr>
          <a:xfrm>
            <a:off x="9205475" y="1420950"/>
            <a:ext cx="2862075" cy="48737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71" name="Google Shape;271;p3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Calibration Linearity</a:t>
            </a:r>
            <a:endParaRPr/>
          </a:p>
        </p:txBody>
      </p:sp>
      <p:sp>
        <p:nvSpPr>
          <p:cNvPr id="272" name="Google Shape;272;p35"/>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b="1" sz="1400" u="sng">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US" sz="1800" u="sng">
                <a:solidFill>
                  <a:srgbClr val="000000"/>
                </a:solidFill>
                <a:latin typeface="Arial"/>
                <a:ea typeface="Arial"/>
                <a:cs typeface="Arial"/>
                <a:sym typeface="Arial"/>
              </a:rPr>
              <a:t>Calibration Linearity</a:t>
            </a:r>
            <a:endParaRPr b="1" sz="1800" u="sng">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400" u="sng">
              <a:solidFill>
                <a:srgbClr val="000000"/>
              </a:solidFill>
              <a:latin typeface="Arial"/>
              <a:ea typeface="Arial"/>
              <a:cs typeface="Arial"/>
              <a:sym typeface="Arial"/>
            </a:endParaRPr>
          </a:p>
          <a:p>
            <a:pPr indent="-406400" lvl="0" marL="457200" rtl="0" algn="l">
              <a:lnSpc>
                <a:spcPct val="100000"/>
              </a:lnSpc>
              <a:spcBef>
                <a:spcPts val="0"/>
              </a:spcBef>
              <a:spcAft>
                <a:spcPts val="0"/>
              </a:spcAft>
              <a:buClr>
                <a:srgbClr val="000000"/>
              </a:buClr>
              <a:buSzPts val="2800"/>
              <a:buFont typeface="Arial"/>
              <a:buChar char="●"/>
            </a:pPr>
            <a:r>
              <a:rPr lang="en-US" sz="1400">
                <a:solidFill>
                  <a:srgbClr val="000000"/>
                </a:solidFill>
                <a:latin typeface="Arial"/>
                <a:ea typeface="Arial"/>
                <a:cs typeface="Arial"/>
                <a:sym typeface="Arial"/>
              </a:rPr>
              <a:t>C</a:t>
            </a:r>
            <a:r>
              <a:rPr lang="en-US" sz="1800">
                <a:solidFill>
                  <a:srgbClr val="000000"/>
                </a:solidFill>
                <a:latin typeface="Arial"/>
                <a:ea typeface="Arial"/>
                <a:cs typeface="Arial"/>
                <a:sym typeface="Arial"/>
              </a:rPr>
              <a:t>lick this button to enter pulses of specific volumes for automatic calculation of the Linearity of the KP.</a:t>
            </a:r>
            <a:endParaRPr sz="1800">
              <a:solidFill>
                <a:srgbClr val="000000"/>
              </a:solidFill>
              <a:latin typeface="Arial"/>
              <a:ea typeface="Arial"/>
              <a:cs typeface="Arial"/>
              <a:sym typeface="Arial"/>
            </a:endParaRPr>
          </a:p>
          <a:p>
            <a:pPr indent="0" lvl="0" marL="45720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en-US" sz="1800">
                <a:solidFill>
                  <a:srgbClr val="000000"/>
                </a:solidFill>
                <a:latin typeface="Arial"/>
                <a:ea typeface="Arial"/>
                <a:cs typeface="Arial"/>
                <a:sym typeface="Arial"/>
              </a:rPr>
              <a:t>For the Calibration to be successful the difference in offset at 1000ml and 2000ml should be ±10ml which automatically return result to </a:t>
            </a:r>
            <a:r>
              <a:rPr b="1" lang="en-US" sz="1800">
                <a:solidFill>
                  <a:srgbClr val="000000"/>
                </a:solidFill>
                <a:latin typeface="Arial"/>
                <a:ea typeface="Arial"/>
                <a:cs typeface="Arial"/>
                <a:sym typeface="Arial"/>
              </a:rPr>
              <a:t>Pass </a:t>
            </a:r>
            <a:r>
              <a:rPr lang="en-US" sz="1800">
                <a:solidFill>
                  <a:srgbClr val="000000"/>
                </a:solidFill>
                <a:latin typeface="Arial"/>
                <a:ea typeface="Arial"/>
                <a:cs typeface="Arial"/>
                <a:sym typeface="Arial"/>
              </a:rPr>
              <a:t>on the app</a:t>
            </a:r>
            <a:endParaRPr sz="1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800">
              <a:solidFill>
                <a:srgbClr val="000000"/>
              </a:solidFill>
              <a:latin typeface="Arial"/>
              <a:ea typeface="Arial"/>
              <a:cs typeface="Arial"/>
              <a:sym typeface="Arial"/>
            </a:endParaRPr>
          </a:p>
        </p:txBody>
      </p:sp>
      <p:sp>
        <p:nvSpPr>
          <p:cNvPr id="273" name="Google Shape;273;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74" name="Google Shape;274;p35"/>
          <p:cNvPicPr preferRelativeResize="0"/>
          <p:nvPr/>
        </p:nvPicPr>
        <p:blipFill>
          <a:blip r:embed="rId4">
            <a:alphaModFix/>
          </a:blip>
          <a:stretch>
            <a:fillRect/>
          </a:stretch>
        </p:blipFill>
        <p:spPr>
          <a:xfrm>
            <a:off x="596450" y="1043000"/>
            <a:ext cx="2797513" cy="5186400"/>
          </a:xfrm>
          <a:prstGeom prst="rect">
            <a:avLst/>
          </a:prstGeom>
          <a:noFill/>
          <a:ln>
            <a:noFill/>
          </a:ln>
        </p:spPr>
      </p:pic>
      <p:cxnSp>
        <p:nvCxnSpPr>
          <p:cNvPr id="275" name="Google Shape;275;p35"/>
          <p:cNvCxnSpPr>
            <a:stCxn id="272" idx="1"/>
          </p:cNvCxnSpPr>
          <p:nvPr/>
        </p:nvCxnSpPr>
        <p:spPr>
          <a:xfrm flipH="1">
            <a:off x="1085475" y="3636200"/>
            <a:ext cx="3009600" cy="2244900"/>
          </a:xfrm>
          <a:prstGeom prst="straightConnector1">
            <a:avLst/>
          </a:prstGeom>
          <a:noFill/>
          <a:ln cap="flat" cmpd="sng" w="28575">
            <a:solidFill>
              <a:srgbClr val="00FFFF"/>
            </a:solidFill>
            <a:prstDash val="solid"/>
            <a:round/>
            <a:headEnd len="med" w="med" type="none"/>
            <a:tailEnd len="med" w="med" type="triangle"/>
          </a:ln>
        </p:spPr>
      </p:cxnSp>
      <p:sp>
        <p:nvSpPr>
          <p:cNvPr id="276" name="Google Shape;276;p35"/>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2" name="Google Shape;282;p3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SG Seal</a:t>
            </a:r>
            <a:endParaRPr/>
          </a:p>
        </p:txBody>
      </p:sp>
      <p:sp>
        <p:nvSpPr>
          <p:cNvPr id="283" name="Google Shape;283;p36"/>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b="1" sz="1400" u="sng">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800" u="sng">
                <a:latin typeface="Arial"/>
                <a:ea typeface="Arial"/>
                <a:cs typeface="Arial"/>
                <a:sym typeface="Arial"/>
              </a:rPr>
              <a:t>SG Seal</a:t>
            </a:r>
            <a:endParaRPr b="1" sz="1800" u="sng">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400">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Click this menu button to enter details of the verified and sealed KPs by system group Limited type 6 technicians.</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800" u="sng">
                <a:latin typeface="Arial"/>
                <a:ea typeface="Arial"/>
                <a:cs typeface="Arial"/>
                <a:sym typeface="Arial"/>
              </a:rPr>
              <a:t>Resealing by SG</a:t>
            </a:r>
            <a:endParaRPr b="1" sz="1800" u="sng">
              <a:latin typeface="Arial"/>
              <a:ea typeface="Arial"/>
              <a:cs typeface="Arial"/>
              <a:sym typeface="Arial"/>
            </a:endParaRPr>
          </a:p>
          <a:p>
            <a:pPr indent="0" lvl="0" marL="0" rtl="0" algn="l">
              <a:lnSpc>
                <a:spcPct val="100000"/>
              </a:lnSpc>
              <a:spcBef>
                <a:spcPts val="0"/>
              </a:spcBef>
              <a:spcAft>
                <a:spcPts val="0"/>
              </a:spcAft>
              <a:buNone/>
            </a:pPr>
            <a:r>
              <a:t/>
            </a:r>
            <a:endParaRPr b="1" sz="1800" u="sng">
              <a:latin typeface="Arial"/>
              <a:ea typeface="Arial"/>
              <a:cs typeface="Arial"/>
              <a:sym typeface="Arial"/>
            </a:endParaRPr>
          </a:p>
          <a:p>
            <a:pPr indent="0" lvl="0" marL="0" rtl="0" algn="l">
              <a:lnSpc>
                <a:spcPct val="100000"/>
              </a:lnSpc>
              <a:spcBef>
                <a:spcPts val="0"/>
              </a:spcBef>
              <a:spcAft>
                <a:spcPts val="0"/>
              </a:spcAft>
              <a:buNone/>
            </a:pPr>
            <a:r>
              <a:t/>
            </a:r>
            <a:endParaRPr b="1" sz="1800" u="sng">
              <a:solidFill>
                <a:srgbClr val="000000"/>
              </a:solidFill>
              <a:latin typeface="Arial"/>
              <a:ea typeface="Arial"/>
              <a:cs typeface="Arial"/>
              <a:sym typeface="Arial"/>
            </a:endParaRPr>
          </a:p>
        </p:txBody>
      </p:sp>
      <p:sp>
        <p:nvSpPr>
          <p:cNvPr id="284" name="Google Shape;284;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85" name="Google Shape;285;p36"/>
          <p:cNvPicPr preferRelativeResize="0"/>
          <p:nvPr/>
        </p:nvPicPr>
        <p:blipFill>
          <a:blip r:embed="rId4">
            <a:alphaModFix/>
          </a:blip>
          <a:stretch>
            <a:fillRect/>
          </a:stretch>
        </p:blipFill>
        <p:spPr>
          <a:xfrm>
            <a:off x="596450" y="1043000"/>
            <a:ext cx="2798064" cy="5184648"/>
          </a:xfrm>
          <a:prstGeom prst="rect">
            <a:avLst/>
          </a:prstGeom>
          <a:noFill/>
          <a:ln>
            <a:noFill/>
          </a:ln>
        </p:spPr>
      </p:pic>
      <p:cxnSp>
        <p:nvCxnSpPr>
          <p:cNvPr id="286" name="Google Shape;286;p36"/>
          <p:cNvCxnSpPr>
            <a:stCxn id="283" idx="1"/>
          </p:cNvCxnSpPr>
          <p:nvPr/>
        </p:nvCxnSpPr>
        <p:spPr>
          <a:xfrm flipH="1">
            <a:off x="1716975" y="3636200"/>
            <a:ext cx="2378100" cy="2353500"/>
          </a:xfrm>
          <a:prstGeom prst="straightConnector1">
            <a:avLst/>
          </a:prstGeom>
          <a:noFill/>
          <a:ln cap="flat" cmpd="sng" w="28575">
            <a:solidFill>
              <a:srgbClr val="00FFFF"/>
            </a:solidFill>
            <a:prstDash val="solid"/>
            <a:round/>
            <a:headEnd len="med" w="med" type="none"/>
            <a:tailEnd len="med" w="med" type="triangle"/>
          </a:ln>
        </p:spPr>
      </p:cxnSp>
      <p:sp>
        <p:nvSpPr>
          <p:cNvPr id="287" name="Google Shape;287;p36"/>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pic>
        <p:nvPicPr>
          <p:cNvPr id="288" name="Google Shape;288;p36"/>
          <p:cNvPicPr preferRelativeResize="0"/>
          <p:nvPr/>
        </p:nvPicPr>
        <p:blipFill>
          <a:blip r:embed="rId6">
            <a:alphaModFix/>
          </a:blip>
          <a:stretch>
            <a:fillRect/>
          </a:stretch>
        </p:blipFill>
        <p:spPr>
          <a:xfrm>
            <a:off x="4228050" y="2891225"/>
            <a:ext cx="2013000" cy="3295774"/>
          </a:xfrm>
          <a:prstGeom prst="rect">
            <a:avLst/>
          </a:prstGeom>
          <a:noFill/>
          <a:ln>
            <a:noFill/>
          </a:ln>
        </p:spPr>
      </p:pic>
      <p:sp>
        <p:nvSpPr>
          <p:cNvPr id="289" name="Google Shape;289;p36"/>
          <p:cNvSpPr txBox="1"/>
          <p:nvPr/>
        </p:nvSpPr>
        <p:spPr>
          <a:xfrm>
            <a:off x="6680375" y="2989900"/>
            <a:ext cx="4470000" cy="21609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Search and edit the details of the resealed KOKOpoint and enter resealed counter number.</a:t>
            </a:r>
            <a:endParaRPr>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3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95" name="Google Shape;295;p3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W&amp;M Seal</a:t>
            </a:r>
            <a:endParaRPr/>
          </a:p>
        </p:txBody>
      </p:sp>
      <p:sp>
        <p:nvSpPr>
          <p:cNvPr id="296" name="Google Shape;296;p37"/>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b="1" sz="1400" u="sng">
              <a:solidFill>
                <a:srgbClr val="000000"/>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en-US" sz="1800" u="sng">
                <a:latin typeface="Arial"/>
                <a:ea typeface="Arial"/>
                <a:cs typeface="Arial"/>
                <a:sym typeface="Arial"/>
              </a:rPr>
              <a:t>W&amp;M Seal</a:t>
            </a:r>
            <a:endParaRPr b="1" sz="1800" u="sng">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solidFill>
                <a:srgbClr val="0000FF"/>
              </a:solidFill>
              <a:latin typeface="Arial"/>
              <a:ea typeface="Arial"/>
              <a:cs typeface="Arial"/>
              <a:sym typeface="Arial"/>
            </a:endParaRPr>
          </a:p>
          <a:p>
            <a:pPr indent="-342900" lvl="0" marL="457200" rtl="0" algn="l">
              <a:lnSpc>
                <a:spcPct val="100000"/>
              </a:lnSpc>
              <a:spcBef>
                <a:spcPts val="0"/>
              </a:spcBef>
              <a:spcAft>
                <a:spcPts val="0"/>
              </a:spcAft>
              <a:buSzPts val="1800"/>
              <a:buFont typeface="Arial"/>
              <a:buChar char="●"/>
            </a:pPr>
            <a:r>
              <a:rPr lang="en-US" sz="1800">
                <a:latin typeface="Arial"/>
                <a:ea typeface="Arial"/>
                <a:cs typeface="Arial"/>
                <a:sym typeface="Arial"/>
              </a:rPr>
              <a:t>Click this button to enter data of the verified and sealed KPs by W&amp;M inspectors as guided.</a:t>
            </a:r>
            <a:endParaRPr sz="1800">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en-US" sz="1800">
                <a:latin typeface="Arial"/>
                <a:ea typeface="Arial"/>
                <a:cs typeface="Arial"/>
                <a:sym typeface="Arial"/>
              </a:rPr>
              <a:t>If not sealed choose the reason not sealed as guided on the drop down.</a:t>
            </a:r>
            <a:endParaRPr b="1" sz="1800" u="sng">
              <a:solidFill>
                <a:srgbClr val="000000"/>
              </a:solidFill>
              <a:latin typeface="Arial"/>
              <a:ea typeface="Arial"/>
              <a:cs typeface="Arial"/>
              <a:sym typeface="Arial"/>
            </a:endParaRPr>
          </a:p>
        </p:txBody>
      </p:sp>
      <p:sp>
        <p:nvSpPr>
          <p:cNvPr id="297" name="Google Shape;297;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98" name="Google Shape;298;p37"/>
          <p:cNvPicPr preferRelativeResize="0"/>
          <p:nvPr/>
        </p:nvPicPr>
        <p:blipFill>
          <a:blip r:embed="rId4">
            <a:alphaModFix/>
          </a:blip>
          <a:stretch>
            <a:fillRect/>
          </a:stretch>
        </p:blipFill>
        <p:spPr>
          <a:xfrm>
            <a:off x="596450" y="1043000"/>
            <a:ext cx="2798064" cy="5184648"/>
          </a:xfrm>
          <a:prstGeom prst="rect">
            <a:avLst/>
          </a:prstGeom>
          <a:noFill/>
          <a:ln>
            <a:noFill/>
          </a:ln>
        </p:spPr>
      </p:pic>
      <p:cxnSp>
        <p:nvCxnSpPr>
          <p:cNvPr id="299" name="Google Shape;299;p37"/>
          <p:cNvCxnSpPr>
            <a:stCxn id="296" idx="1"/>
          </p:cNvCxnSpPr>
          <p:nvPr/>
        </p:nvCxnSpPr>
        <p:spPr>
          <a:xfrm flipH="1">
            <a:off x="2397975" y="3636200"/>
            <a:ext cx="1697100" cy="2201100"/>
          </a:xfrm>
          <a:prstGeom prst="straightConnector1">
            <a:avLst/>
          </a:prstGeom>
          <a:noFill/>
          <a:ln cap="flat" cmpd="sng" w="28575">
            <a:solidFill>
              <a:srgbClr val="00FFFF"/>
            </a:solidFill>
            <a:prstDash val="solid"/>
            <a:round/>
            <a:headEnd len="med" w="med" type="none"/>
            <a:tailEnd len="med" w="med" type="triangle"/>
          </a:ln>
        </p:spPr>
      </p:cxnSp>
      <p:sp>
        <p:nvSpPr>
          <p:cNvPr id="300" name="Google Shape;300;p37"/>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8"/>
          <p:cNvPicPr preferRelativeResize="0"/>
          <p:nvPr/>
        </p:nvPicPr>
        <p:blipFill>
          <a:blip r:embed="rId3">
            <a:alphaModFix/>
          </a:blip>
          <a:stretch>
            <a:fillRect/>
          </a:stretch>
        </p:blipFill>
        <p:spPr>
          <a:xfrm>
            <a:off x="596447" y="1043000"/>
            <a:ext cx="2798064" cy="5184648"/>
          </a:xfrm>
          <a:prstGeom prst="rect">
            <a:avLst/>
          </a:prstGeom>
          <a:noFill/>
          <a:ln>
            <a:noFill/>
          </a:ln>
        </p:spPr>
      </p:pic>
      <p:pic>
        <p:nvPicPr>
          <p:cNvPr id="306" name="Google Shape;306;p38"/>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07" name="Google Shape;307;p3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After 3 Month Verification</a:t>
            </a:r>
            <a:endParaRPr/>
          </a:p>
        </p:txBody>
      </p:sp>
      <p:sp>
        <p:nvSpPr>
          <p:cNvPr id="308" name="Google Shape;308;p38"/>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1800" u="sng"/>
              <a:t>After </a:t>
            </a:r>
            <a:r>
              <a:rPr b="1" lang="en-US" sz="1800" u="sng"/>
              <a:t>3 Month verification</a:t>
            </a:r>
            <a:endParaRPr b="1" sz="1800" u="sng"/>
          </a:p>
          <a:p>
            <a:pPr indent="457200" lvl="0" marL="0" rtl="0" algn="l">
              <a:spcBef>
                <a:spcPts val="0"/>
              </a:spcBef>
              <a:spcAft>
                <a:spcPts val="0"/>
              </a:spcAft>
              <a:buNone/>
            </a:pPr>
            <a:r>
              <a:t/>
            </a:r>
            <a:endParaRPr b="1" sz="1800" u="sng"/>
          </a:p>
          <a:p>
            <a:pPr indent="-342900" lvl="0" marL="457200" rtl="0" algn="l">
              <a:spcBef>
                <a:spcPts val="0"/>
              </a:spcBef>
              <a:spcAft>
                <a:spcPts val="0"/>
              </a:spcAft>
              <a:buClr>
                <a:srgbClr val="000000"/>
              </a:buClr>
              <a:buSzPts val="1800"/>
              <a:buFont typeface="Arial"/>
              <a:buChar char="●"/>
            </a:pPr>
            <a:r>
              <a:rPr lang="en-US" sz="1800"/>
              <a:t>Click this button to update the details of the 3 month verification by system group type 6 technicians.</a:t>
            </a:r>
            <a:endParaRPr sz="1800"/>
          </a:p>
          <a:p>
            <a:pPr indent="-342900" lvl="0" marL="457200" rtl="0" algn="l">
              <a:spcBef>
                <a:spcPts val="0"/>
              </a:spcBef>
              <a:spcAft>
                <a:spcPts val="0"/>
              </a:spcAft>
              <a:buClr>
                <a:srgbClr val="000000"/>
              </a:buClr>
              <a:buSzPts val="1800"/>
              <a:buFont typeface="Arial"/>
              <a:buChar char="●"/>
            </a:pPr>
            <a:r>
              <a:rPr b="1" lang="en-US" sz="1800"/>
              <a:t>Note</a:t>
            </a:r>
            <a:r>
              <a:rPr lang="en-US" sz="1800"/>
              <a:t> that if the KP is </a:t>
            </a:r>
            <a:r>
              <a:rPr b="1" lang="en-US" sz="1800"/>
              <a:t>unsuccessful Verified</a:t>
            </a:r>
            <a:r>
              <a:rPr lang="en-US" sz="1800"/>
              <a:t>,it should be recalibrated and resealed by system group type 6 technician immediately and resealing detail updated on SG seal tab.</a:t>
            </a:r>
            <a:endParaRPr b="1" sz="1800" u="sng">
              <a:latin typeface="Arial"/>
              <a:ea typeface="Arial"/>
              <a:cs typeface="Arial"/>
              <a:sym typeface="Arial"/>
            </a:endParaRPr>
          </a:p>
        </p:txBody>
      </p:sp>
      <p:sp>
        <p:nvSpPr>
          <p:cNvPr id="309" name="Google Shape;309;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310" name="Google Shape;310;p38"/>
          <p:cNvCxnSpPr>
            <a:stCxn id="308" idx="1"/>
          </p:cNvCxnSpPr>
          <p:nvPr/>
        </p:nvCxnSpPr>
        <p:spPr>
          <a:xfrm flipH="1">
            <a:off x="2970375" y="3636200"/>
            <a:ext cx="1124700" cy="2368800"/>
          </a:xfrm>
          <a:prstGeom prst="straightConnector1">
            <a:avLst/>
          </a:prstGeom>
          <a:noFill/>
          <a:ln cap="flat" cmpd="sng" w="28575">
            <a:solidFill>
              <a:srgbClr val="00FFFF"/>
            </a:solidFill>
            <a:prstDash val="solid"/>
            <a:round/>
            <a:headEnd len="med" w="med" type="none"/>
            <a:tailEnd len="med" w="med" type="triangle"/>
          </a:ln>
        </p:spPr>
      </p:cxnSp>
      <p:sp>
        <p:nvSpPr>
          <p:cNvPr id="311" name="Google Shape;311;p38"/>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9"/>
          <p:cNvPicPr preferRelativeResize="0"/>
          <p:nvPr/>
        </p:nvPicPr>
        <p:blipFill>
          <a:blip r:embed="rId3">
            <a:alphaModFix/>
          </a:blip>
          <a:stretch>
            <a:fillRect/>
          </a:stretch>
        </p:blipFill>
        <p:spPr>
          <a:xfrm>
            <a:off x="596450" y="1043000"/>
            <a:ext cx="2798050" cy="5184648"/>
          </a:xfrm>
          <a:prstGeom prst="rect">
            <a:avLst/>
          </a:prstGeom>
          <a:noFill/>
          <a:ln>
            <a:noFill/>
          </a:ln>
        </p:spPr>
      </p:pic>
      <p:pic>
        <p:nvPicPr>
          <p:cNvPr id="317" name="Google Shape;317;p39"/>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18" name="Google Shape;318;p3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Location</a:t>
            </a:r>
            <a:endParaRPr/>
          </a:p>
        </p:txBody>
      </p:sp>
      <p:sp>
        <p:nvSpPr>
          <p:cNvPr id="319" name="Google Shape;319;p39"/>
          <p:cNvSpPr txBox="1"/>
          <p:nvPr>
            <p:ph idx="1" type="subTitle"/>
          </p:nvPr>
        </p:nvSpPr>
        <p:spPr>
          <a:xfrm>
            <a:off x="4095075" y="1043000"/>
            <a:ext cx="7450200" cy="5186400"/>
          </a:xfrm>
          <a:prstGeom prst="rect">
            <a:avLst/>
          </a:prstGeom>
          <a:noFill/>
          <a:ln cap="flat" cmpd="sng" w="38100">
            <a:solidFill>
              <a:srgbClr val="00FFFF"/>
            </a:solidFill>
            <a:prstDash val="dashDot"/>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800" u="sng"/>
              <a:t>KP Location</a:t>
            </a:r>
            <a:endParaRPr b="1" sz="1800" u="sng"/>
          </a:p>
          <a:p>
            <a:pPr indent="0" lvl="0" marL="0" rtl="0" algn="l">
              <a:spcBef>
                <a:spcPts val="0"/>
              </a:spcBef>
              <a:spcAft>
                <a:spcPts val="0"/>
              </a:spcAft>
              <a:buClr>
                <a:schemeClr val="dk1"/>
              </a:buClr>
              <a:buSzPts val="1100"/>
              <a:buFont typeface="Arial"/>
              <a:buNone/>
            </a:pPr>
            <a:r>
              <a:t/>
            </a:r>
            <a:endParaRPr sz="1800"/>
          </a:p>
          <a:p>
            <a:pPr indent="-342900" lvl="0" marL="457200" rtl="0" algn="l">
              <a:spcBef>
                <a:spcPts val="0"/>
              </a:spcBef>
              <a:spcAft>
                <a:spcPts val="0"/>
              </a:spcAft>
              <a:buSzPts val="1800"/>
              <a:buChar char="●"/>
            </a:pPr>
            <a:r>
              <a:rPr lang="en-US" sz="1800"/>
              <a:t>This is a </a:t>
            </a:r>
            <a:r>
              <a:rPr b="1" lang="en-US" sz="1800"/>
              <a:t>view only </a:t>
            </a:r>
            <a:r>
              <a:rPr lang="en-US" sz="1800"/>
              <a:t>list with all location and direction with commissioned KOKOpoints at the field.</a:t>
            </a:r>
            <a:endParaRPr b="1" sz="1800" u="sng"/>
          </a:p>
        </p:txBody>
      </p:sp>
      <p:sp>
        <p:nvSpPr>
          <p:cNvPr id="320" name="Google Shape;320;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cxnSp>
        <p:nvCxnSpPr>
          <p:cNvPr id="321" name="Google Shape;321;p39"/>
          <p:cNvCxnSpPr>
            <a:stCxn id="319" idx="1"/>
          </p:cNvCxnSpPr>
          <p:nvPr/>
        </p:nvCxnSpPr>
        <p:spPr>
          <a:xfrm flipH="1">
            <a:off x="2979975" y="3636200"/>
            <a:ext cx="1115100" cy="182700"/>
          </a:xfrm>
          <a:prstGeom prst="straightConnector1">
            <a:avLst/>
          </a:prstGeom>
          <a:noFill/>
          <a:ln cap="flat" cmpd="sng" w="28575">
            <a:solidFill>
              <a:srgbClr val="00FFFF"/>
            </a:solidFill>
            <a:prstDash val="solid"/>
            <a:round/>
            <a:headEnd len="med" w="med" type="none"/>
            <a:tailEnd len="med" w="med" type="triangle"/>
          </a:ln>
        </p:spPr>
      </p:cxnSp>
      <p:sp>
        <p:nvSpPr>
          <p:cNvPr id="322" name="Google Shape;322;p39"/>
          <p:cNvSpPr txBox="1"/>
          <p:nvPr/>
        </p:nvSpPr>
        <p:spPr>
          <a:xfrm>
            <a:off x="9482800" y="5837325"/>
            <a:ext cx="2013000" cy="392100"/>
          </a:xfrm>
          <a:prstGeom prst="rect">
            <a:avLst/>
          </a:prstGeom>
          <a:noFill/>
          <a:ln cap="flat" cmpd="sng" w="38100">
            <a:solidFill>
              <a:srgbClr val="00FFFF"/>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SemiBold"/>
                <a:ea typeface="Nunito SemiBold"/>
                <a:cs typeface="Nunito SemiBold"/>
                <a:sym typeface="Nunito SemiBold"/>
                <a:hlinkClick r:id="rId5"/>
              </a:rPr>
              <a:t>Backend database</a:t>
            </a:r>
            <a:endParaRPr>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1_Office Theme">
  <a:themeElements>
    <a:clrScheme name="Office 2007-2010">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